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64" r:id="rId3"/>
    <p:sldId id="276" r:id="rId4"/>
    <p:sldId id="342" r:id="rId5"/>
    <p:sldId id="350" r:id="rId6"/>
    <p:sldId id="330" r:id="rId7"/>
    <p:sldId id="346" r:id="rId8"/>
    <p:sldId id="331" r:id="rId9"/>
    <p:sldId id="351" r:id="rId10"/>
    <p:sldId id="332" r:id="rId11"/>
    <p:sldId id="336" r:id="rId12"/>
    <p:sldId id="333" r:id="rId13"/>
    <p:sldId id="337" r:id="rId14"/>
    <p:sldId id="339" r:id="rId15"/>
    <p:sldId id="340" r:id="rId16"/>
    <p:sldId id="348" r:id="rId17"/>
    <p:sldId id="344" r:id="rId18"/>
    <p:sldId id="345" r:id="rId19"/>
    <p:sldId id="347" r:id="rId20"/>
    <p:sldId id="341" r:id="rId21"/>
    <p:sldId id="343" r:id="rId22"/>
    <p:sldId id="349" r:id="rId23"/>
    <p:sldId id="329" r:id="rId24"/>
    <p:sldId id="282" r:id="rId25"/>
    <p:sldId id="283" r:id="rId26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70192" autoAdjust="0"/>
  </p:normalViewPr>
  <p:slideViewPr>
    <p:cSldViewPr showGuides="1">
      <p:cViewPr varScale="1">
        <p:scale>
          <a:sx n="68" d="100"/>
          <a:sy n="68" d="100"/>
        </p:scale>
        <p:origin x="72" y="27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692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0E5ED-3E08-E547-BDD6-4D91D504EAE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8CBD99-506F-A84D-BC8F-C5AAF48DD178}">
      <dgm:prSet phldrT="[Text]"/>
      <dgm:spPr/>
      <dgm:t>
        <a:bodyPr/>
        <a:lstStyle/>
        <a:p>
          <a:r>
            <a:rPr lang="en-US" dirty="0" smtClean="0"/>
            <a:t>Population</a:t>
          </a:r>
          <a:endParaRPr lang="en-US" dirty="0"/>
        </a:p>
      </dgm:t>
    </dgm:pt>
    <dgm:pt modelId="{FE950716-E053-324F-BBFF-12B6EB1A63B9}" type="parTrans" cxnId="{27CEF5DF-C942-4F4C-96AB-27BBB3E4A03A}">
      <dgm:prSet/>
      <dgm:spPr/>
      <dgm:t>
        <a:bodyPr/>
        <a:lstStyle/>
        <a:p>
          <a:endParaRPr lang="en-US"/>
        </a:p>
      </dgm:t>
    </dgm:pt>
    <dgm:pt modelId="{1CE468AE-A70B-7B43-AE11-B0D4E9395EC5}" type="sibTrans" cxnId="{27CEF5DF-C942-4F4C-96AB-27BBB3E4A03A}">
      <dgm:prSet/>
      <dgm:spPr/>
      <dgm:t>
        <a:bodyPr/>
        <a:lstStyle/>
        <a:p>
          <a:endParaRPr lang="en-US"/>
        </a:p>
      </dgm:t>
    </dgm:pt>
    <dgm:pt modelId="{43E1919B-F174-C24D-8A27-BF4ABC05FA74}">
      <dgm:prSet phldrT="[Text]"/>
      <dgm:spPr/>
      <dgm:t>
        <a:bodyPr/>
        <a:lstStyle/>
        <a:p>
          <a:r>
            <a:rPr lang="en-US" dirty="0" smtClean="0"/>
            <a:t>Sample</a:t>
          </a:r>
          <a:endParaRPr lang="en-US" dirty="0"/>
        </a:p>
      </dgm:t>
    </dgm:pt>
    <dgm:pt modelId="{F50D95B2-FBC3-7C48-8DD2-A059BC71BE08}" type="parTrans" cxnId="{75C7219D-99CE-BD4F-9FBD-113B7AB14101}">
      <dgm:prSet/>
      <dgm:spPr/>
      <dgm:t>
        <a:bodyPr/>
        <a:lstStyle/>
        <a:p>
          <a:endParaRPr lang="en-US"/>
        </a:p>
      </dgm:t>
    </dgm:pt>
    <dgm:pt modelId="{58CD603D-DCF8-AC41-843E-DA629F49C0BA}" type="sibTrans" cxnId="{75C7219D-99CE-BD4F-9FBD-113B7AB14101}">
      <dgm:prSet/>
      <dgm:spPr/>
      <dgm:t>
        <a:bodyPr/>
        <a:lstStyle/>
        <a:p>
          <a:endParaRPr lang="en-US"/>
        </a:p>
      </dgm:t>
    </dgm:pt>
    <dgm:pt modelId="{3F145F1B-4E2D-034D-80EB-09DC4A2D07FD}">
      <dgm:prSet phldrT="[Text]"/>
      <dgm:spPr/>
      <dgm:t>
        <a:bodyPr/>
        <a:lstStyle/>
        <a:p>
          <a:r>
            <a:rPr lang="en-US" dirty="0" smtClean="0"/>
            <a:t>Exposed</a:t>
          </a:r>
          <a:endParaRPr lang="en-US" dirty="0"/>
        </a:p>
      </dgm:t>
    </dgm:pt>
    <dgm:pt modelId="{6F5DDAA8-7E8A-6043-B6BE-CB42DB188D9F}" type="parTrans" cxnId="{31B28E25-1014-8742-95D4-8E814BD46698}">
      <dgm:prSet/>
      <dgm:spPr/>
      <dgm:t>
        <a:bodyPr/>
        <a:lstStyle/>
        <a:p>
          <a:endParaRPr lang="en-US"/>
        </a:p>
      </dgm:t>
    </dgm:pt>
    <dgm:pt modelId="{DB59AADD-CB32-3446-854E-F29E53FF9847}" type="sibTrans" cxnId="{31B28E25-1014-8742-95D4-8E814BD46698}">
      <dgm:prSet/>
      <dgm:spPr/>
      <dgm:t>
        <a:bodyPr/>
        <a:lstStyle/>
        <a:p>
          <a:endParaRPr lang="en-US"/>
        </a:p>
      </dgm:t>
    </dgm:pt>
    <dgm:pt modelId="{8E4195D1-8DFB-BE46-894D-CCBF253FA1D2}">
      <dgm:prSet phldrT="[Text]"/>
      <dgm:spPr/>
      <dgm:t>
        <a:bodyPr/>
        <a:lstStyle/>
        <a:p>
          <a:r>
            <a:rPr lang="en-US" dirty="0" smtClean="0"/>
            <a:t>Not Exposed</a:t>
          </a:r>
          <a:endParaRPr lang="en-US" dirty="0"/>
        </a:p>
      </dgm:t>
    </dgm:pt>
    <dgm:pt modelId="{6CAFEBB7-0446-5043-8EF5-4EE896E21618}" type="parTrans" cxnId="{1D6E372E-708C-3249-8EFF-AD5E057EC968}">
      <dgm:prSet/>
      <dgm:spPr/>
      <dgm:t>
        <a:bodyPr/>
        <a:lstStyle/>
        <a:p>
          <a:endParaRPr lang="en-US"/>
        </a:p>
      </dgm:t>
    </dgm:pt>
    <dgm:pt modelId="{563FFADB-BE85-F447-A7DF-B83B739B61B1}" type="sibTrans" cxnId="{1D6E372E-708C-3249-8EFF-AD5E057EC968}">
      <dgm:prSet/>
      <dgm:spPr/>
      <dgm:t>
        <a:bodyPr/>
        <a:lstStyle/>
        <a:p>
          <a:endParaRPr lang="en-US"/>
        </a:p>
      </dgm:t>
    </dgm:pt>
    <dgm:pt modelId="{04792A40-1DF7-F44F-AFD5-1012FED9D9B1}">
      <dgm:prSet phldrT="[Text]"/>
      <dgm:spPr/>
      <dgm:t>
        <a:bodyPr/>
        <a:lstStyle/>
        <a:p>
          <a:r>
            <a:rPr lang="en-US" dirty="0" smtClean="0"/>
            <a:t>Developed disease</a:t>
          </a:r>
          <a:endParaRPr lang="en-US" dirty="0"/>
        </a:p>
      </dgm:t>
    </dgm:pt>
    <dgm:pt modelId="{5033F05E-C3F8-A543-B8FC-B5E51978757A}" type="parTrans" cxnId="{2A82C239-106F-DC40-9347-8B48313FE8EA}">
      <dgm:prSet/>
      <dgm:spPr/>
      <dgm:t>
        <a:bodyPr/>
        <a:lstStyle/>
        <a:p>
          <a:endParaRPr lang="en-US"/>
        </a:p>
      </dgm:t>
    </dgm:pt>
    <dgm:pt modelId="{2AB8E6E3-DF63-3440-985F-2DD367B53A19}" type="sibTrans" cxnId="{2A82C239-106F-DC40-9347-8B48313FE8EA}">
      <dgm:prSet/>
      <dgm:spPr/>
      <dgm:t>
        <a:bodyPr/>
        <a:lstStyle/>
        <a:p>
          <a:endParaRPr lang="en-US"/>
        </a:p>
      </dgm:t>
    </dgm:pt>
    <dgm:pt modelId="{167A62C0-F246-AC4B-BFEB-842F2997CB65}">
      <dgm:prSet phldrT="[Text]"/>
      <dgm:spPr/>
      <dgm:t>
        <a:bodyPr/>
        <a:lstStyle/>
        <a:p>
          <a:r>
            <a:rPr lang="en-US" dirty="0" smtClean="0"/>
            <a:t>Developed disease</a:t>
          </a:r>
          <a:endParaRPr lang="en-US" dirty="0"/>
        </a:p>
      </dgm:t>
    </dgm:pt>
    <dgm:pt modelId="{48C65EEE-B55D-8C46-BBF3-392E353258C7}" type="parTrans" cxnId="{F7138DD9-D29F-B943-AF4E-D3E044F84266}">
      <dgm:prSet/>
      <dgm:spPr/>
      <dgm:t>
        <a:bodyPr/>
        <a:lstStyle/>
        <a:p>
          <a:endParaRPr lang="en-US"/>
        </a:p>
      </dgm:t>
    </dgm:pt>
    <dgm:pt modelId="{66FB6329-1547-8249-834D-1A858EE60076}" type="sibTrans" cxnId="{F7138DD9-D29F-B943-AF4E-D3E044F84266}">
      <dgm:prSet/>
      <dgm:spPr/>
      <dgm:t>
        <a:bodyPr/>
        <a:lstStyle/>
        <a:p>
          <a:endParaRPr lang="en-US"/>
        </a:p>
      </dgm:t>
    </dgm:pt>
    <dgm:pt modelId="{19A3A7B7-1147-D34C-8E2C-E2A7094E3AAD}">
      <dgm:prSet phldrT="[Text]"/>
      <dgm:spPr/>
      <dgm:t>
        <a:bodyPr/>
        <a:lstStyle/>
        <a:p>
          <a:r>
            <a:rPr lang="en-US" dirty="0" smtClean="0"/>
            <a:t>Did not develop disease</a:t>
          </a:r>
          <a:endParaRPr lang="en-US" dirty="0"/>
        </a:p>
      </dgm:t>
    </dgm:pt>
    <dgm:pt modelId="{02A596F6-E4BC-6444-91EC-4A482AD043C9}" type="parTrans" cxnId="{49744956-833D-4C42-9D21-77F4EF091739}">
      <dgm:prSet/>
      <dgm:spPr/>
      <dgm:t>
        <a:bodyPr/>
        <a:lstStyle/>
        <a:p>
          <a:endParaRPr lang="en-US"/>
        </a:p>
      </dgm:t>
    </dgm:pt>
    <dgm:pt modelId="{6DEFDFC3-4706-4C4D-94F6-19CE95A23C7B}" type="sibTrans" cxnId="{49744956-833D-4C42-9D21-77F4EF091739}">
      <dgm:prSet/>
      <dgm:spPr/>
      <dgm:t>
        <a:bodyPr/>
        <a:lstStyle/>
        <a:p>
          <a:endParaRPr lang="en-US"/>
        </a:p>
      </dgm:t>
    </dgm:pt>
    <dgm:pt modelId="{8ABA48C0-238D-BF42-870C-C58B88727C80}">
      <dgm:prSet phldrT="[Text]"/>
      <dgm:spPr/>
      <dgm:t>
        <a:bodyPr/>
        <a:lstStyle/>
        <a:p>
          <a:r>
            <a:rPr lang="en-US" dirty="0" smtClean="0"/>
            <a:t>Did not develop disease</a:t>
          </a:r>
          <a:endParaRPr lang="en-US" dirty="0"/>
        </a:p>
      </dgm:t>
    </dgm:pt>
    <dgm:pt modelId="{F02FA249-FCAF-B549-9D4E-3E7D64C37879}" type="parTrans" cxnId="{591974A5-DD12-0B4F-B166-A3718AA363BC}">
      <dgm:prSet/>
      <dgm:spPr/>
      <dgm:t>
        <a:bodyPr/>
        <a:lstStyle/>
        <a:p>
          <a:endParaRPr lang="en-US"/>
        </a:p>
      </dgm:t>
    </dgm:pt>
    <dgm:pt modelId="{4AD81FB9-FC89-FE4D-8386-AE8FDC032D68}" type="sibTrans" cxnId="{591974A5-DD12-0B4F-B166-A3718AA363BC}">
      <dgm:prSet/>
      <dgm:spPr/>
      <dgm:t>
        <a:bodyPr/>
        <a:lstStyle/>
        <a:p>
          <a:endParaRPr lang="en-US"/>
        </a:p>
      </dgm:t>
    </dgm:pt>
    <dgm:pt modelId="{031EFB8E-36C8-5E45-8C70-517B52A30DCA}" type="pres">
      <dgm:prSet presAssocID="{D050E5ED-3E08-E547-BDD6-4D91D504EA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D759FD4-3602-914A-B112-97337E62CE6B}" type="pres">
      <dgm:prSet presAssocID="{D78CBD99-506F-A84D-BC8F-C5AAF48DD178}" presName="hierRoot1" presStyleCnt="0">
        <dgm:presLayoutVars>
          <dgm:hierBranch val="init"/>
        </dgm:presLayoutVars>
      </dgm:prSet>
      <dgm:spPr/>
    </dgm:pt>
    <dgm:pt modelId="{6EBDA7ED-FBEF-CF47-9806-B55FD23EB373}" type="pres">
      <dgm:prSet presAssocID="{D78CBD99-506F-A84D-BC8F-C5AAF48DD178}" presName="rootComposite1" presStyleCnt="0"/>
      <dgm:spPr/>
    </dgm:pt>
    <dgm:pt modelId="{ECE10234-B1B5-CA45-B809-F8236A6383C1}" type="pres">
      <dgm:prSet presAssocID="{D78CBD99-506F-A84D-BC8F-C5AAF48DD1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47FD6-A971-504C-881B-C7E1F683E494}" type="pres">
      <dgm:prSet presAssocID="{D78CBD99-506F-A84D-BC8F-C5AAF48DD17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F5B5851-8E21-AF41-AD8E-F41354875B09}" type="pres">
      <dgm:prSet presAssocID="{D78CBD99-506F-A84D-BC8F-C5AAF48DD178}" presName="hierChild2" presStyleCnt="0"/>
      <dgm:spPr/>
    </dgm:pt>
    <dgm:pt modelId="{4C4B88D2-8E5F-1B48-99C9-78ADD3C32D8D}" type="pres">
      <dgm:prSet presAssocID="{F50D95B2-FBC3-7C48-8DD2-A059BC71BE08}" presName="Name37" presStyleLbl="parChTrans1D2" presStyleIdx="0" presStyleCnt="1"/>
      <dgm:spPr/>
      <dgm:t>
        <a:bodyPr/>
        <a:lstStyle/>
        <a:p>
          <a:endParaRPr lang="en-US"/>
        </a:p>
      </dgm:t>
    </dgm:pt>
    <dgm:pt modelId="{C2A2AA00-67F4-9B4D-87A3-2A3AAE4B821C}" type="pres">
      <dgm:prSet presAssocID="{43E1919B-F174-C24D-8A27-BF4ABC05FA74}" presName="hierRoot2" presStyleCnt="0">
        <dgm:presLayoutVars>
          <dgm:hierBranch val="init"/>
        </dgm:presLayoutVars>
      </dgm:prSet>
      <dgm:spPr/>
    </dgm:pt>
    <dgm:pt modelId="{9B26CC66-2E6E-5A4B-936C-5D84873F83EE}" type="pres">
      <dgm:prSet presAssocID="{43E1919B-F174-C24D-8A27-BF4ABC05FA74}" presName="rootComposite" presStyleCnt="0"/>
      <dgm:spPr/>
    </dgm:pt>
    <dgm:pt modelId="{A53E81DD-58C9-974E-BA43-CB722A8A1538}" type="pres">
      <dgm:prSet presAssocID="{43E1919B-F174-C24D-8A27-BF4ABC05FA7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C37B11-AF0E-E142-A7BA-29FDAF09CD04}" type="pres">
      <dgm:prSet presAssocID="{43E1919B-F174-C24D-8A27-BF4ABC05FA74}" presName="rootConnector" presStyleLbl="node2" presStyleIdx="0" presStyleCnt="1"/>
      <dgm:spPr/>
      <dgm:t>
        <a:bodyPr/>
        <a:lstStyle/>
        <a:p>
          <a:endParaRPr lang="en-US"/>
        </a:p>
      </dgm:t>
    </dgm:pt>
    <dgm:pt modelId="{CA9AF867-8DDC-E040-965B-4F1970415ECB}" type="pres">
      <dgm:prSet presAssocID="{43E1919B-F174-C24D-8A27-BF4ABC05FA74}" presName="hierChild4" presStyleCnt="0"/>
      <dgm:spPr/>
    </dgm:pt>
    <dgm:pt modelId="{17B49BEE-2F4F-574D-B864-58EC46027655}" type="pres">
      <dgm:prSet presAssocID="{6F5DDAA8-7E8A-6043-B6BE-CB42DB188D9F}" presName="Name37" presStyleLbl="parChTrans1D3" presStyleIdx="0" presStyleCnt="2"/>
      <dgm:spPr/>
      <dgm:t>
        <a:bodyPr/>
        <a:lstStyle/>
        <a:p>
          <a:endParaRPr lang="en-US"/>
        </a:p>
      </dgm:t>
    </dgm:pt>
    <dgm:pt modelId="{14AB286E-A822-2042-92D0-38D3A79492C6}" type="pres">
      <dgm:prSet presAssocID="{3F145F1B-4E2D-034D-80EB-09DC4A2D07FD}" presName="hierRoot2" presStyleCnt="0">
        <dgm:presLayoutVars>
          <dgm:hierBranch val="init"/>
        </dgm:presLayoutVars>
      </dgm:prSet>
      <dgm:spPr/>
    </dgm:pt>
    <dgm:pt modelId="{A53AF64B-4E95-2D48-A477-8663BFD97330}" type="pres">
      <dgm:prSet presAssocID="{3F145F1B-4E2D-034D-80EB-09DC4A2D07FD}" presName="rootComposite" presStyleCnt="0"/>
      <dgm:spPr/>
    </dgm:pt>
    <dgm:pt modelId="{AA3CDBA2-0949-B348-AC4F-CB78F1B02AC7}" type="pres">
      <dgm:prSet presAssocID="{3F145F1B-4E2D-034D-80EB-09DC4A2D07FD}" presName="rootText" presStyleLbl="node3" presStyleIdx="0" presStyleCnt="2" custLinFactX="-10169" custLinFactNeighborX="-100000" custLinFactNeighborY="3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B699B-1287-E041-A181-D39F4AE66556}" type="pres">
      <dgm:prSet presAssocID="{3F145F1B-4E2D-034D-80EB-09DC4A2D07FD}" presName="rootConnector" presStyleLbl="node3" presStyleIdx="0" presStyleCnt="2"/>
      <dgm:spPr/>
      <dgm:t>
        <a:bodyPr/>
        <a:lstStyle/>
        <a:p>
          <a:endParaRPr lang="en-US"/>
        </a:p>
      </dgm:t>
    </dgm:pt>
    <dgm:pt modelId="{2611AAB2-5416-B045-AF18-4964372811C9}" type="pres">
      <dgm:prSet presAssocID="{3F145F1B-4E2D-034D-80EB-09DC4A2D07FD}" presName="hierChild4" presStyleCnt="0"/>
      <dgm:spPr/>
    </dgm:pt>
    <dgm:pt modelId="{ED3D03E1-7656-3E4D-AB4F-12B2681EF893}" type="pres">
      <dgm:prSet presAssocID="{5033F05E-C3F8-A543-B8FC-B5E51978757A}" presName="Name37" presStyleLbl="parChTrans1D4" presStyleIdx="0" presStyleCnt="4"/>
      <dgm:spPr/>
      <dgm:t>
        <a:bodyPr/>
        <a:lstStyle/>
        <a:p>
          <a:endParaRPr lang="en-US"/>
        </a:p>
      </dgm:t>
    </dgm:pt>
    <dgm:pt modelId="{01895F7A-2666-8644-957E-70A7472A79E2}" type="pres">
      <dgm:prSet presAssocID="{04792A40-1DF7-F44F-AFD5-1012FED9D9B1}" presName="hierRoot2" presStyleCnt="0">
        <dgm:presLayoutVars>
          <dgm:hierBranch val="init"/>
        </dgm:presLayoutVars>
      </dgm:prSet>
      <dgm:spPr/>
    </dgm:pt>
    <dgm:pt modelId="{413CC948-31F9-834E-A152-48075D5ABFEA}" type="pres">
      <dgm:prSet presAssocID="{04792A40-1DF7-F44F-AFD5-1012FED9D9B1}" presName="rootComposite" presStyleCnt="0"/>
      <dgm:spPr/>
    </dgm:pt>
    <dgm:pt modelId="{D8857A37-A00C-9540-9346-703759B7E481}" type="pres">
      <dgm:prSet presAssocID="{04792A40-1DF7-F44F-AFD5-1012FED9D9B1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334A33-D0FB-C14C-9EEB-BB776ABDDE70}" type="pres">
      <dgm:prSet presAssocID="{04792A40-1DF7-F44F-AFD5-1012FED9D9B1}" presName="rootConnector" presStyleLbl="node4" presStyleIdx="0" presStyleCnt="4"/>
      <dgm:spPr/>
      <dgm:t>
        <a:bodyPr/>
        <a:lstStyle/>
        <a:p>
          <a:endParaRPr lang="en-US"/>
        </a:p>
      </dgm:t>
    </dgm:pt>
    <dgm:pt modelId="{F8C0D631-3870-2845-9098-9BACAE2242F5}" type="pres">
      <dgm:prSet presAssocID="{04792A40-1DF7-F44F-AFD5-1012FED9D9B1}" presName="hierChild4" presStyleCnt="0"/>
      <dgm:spPr/>
    </dgm:pt>
    <dgm:pt modelId="{A8336220-C12B-6C4F-8094-B4A3D6AC7F83}" type="pres">
      <dgm:prSet presAssocID="{04792A40-1DF7-F44F-AFD5-1012FED9D9B1}" presName="hierChild5" presStyleCnt="0"/>
      <dgm:spPr/>
    </dgm:pt>
    <dgm:pt modelId="{8ADD0A84-81A5-4D4A-9D0B-51D185BB84C2}" type="pres">
      <dgm:prSet presAssocID="{02A596F6-E4BC-6444-91EC-4A482AD043C9}" presName="Name37" presStyleLbl="parChTrans1D4" presStyleIdx="1" presStyleCnt="4"/>
      <dgm:spPr/>
      <dgm:t>
        <a:bodyPr/>
        <a:lstStyle/>
        <a:p>
          <a:endParaRPr lang="en-US"/>
        </a:p>
      </dgm:t>
    </dgm:pt>
    <dgm:pt modelId="{36140B42-E719-344B-A3C1-3E2C769326DD}" type="pres">
      <dgm:prSet presAssocID="{19A3A7B7-1147-D34C-8E2C-E2A7094E3AAD}" presName="hierRoot2" presStyleCnt="0">
        <dgm:presLayoutVars>
          <dgm:hierBranch val="init"/>
        </dgm:presLayoutVars>
      </dgm:prSet>
      <dgm:spPr/>
    </dgm:pt>
    <dgm:pt modelId="{6FAF393D-CC1D-C043-9153-0DBAE3D48A98}" type="pres">
      <dgm:prSet presAssocID="{19A3A7B7-1147-D34C-8E2C-E2A7094E3AAD}" presName="rootComposite" presStyleCnt="0"/>
      <dgm:spPr/>
    </dgm:pt>
    <dgm:pt modelId="{6BD3280B-A199-284C-83EA-1CD6498AAA27}" type="pres">
      <dgm:prSet presAssocID="{19A3A7B7-1147-D34C-8E2C-E2A7094E3AAD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6F4FD-669E-C94D-829C-B223F5C3C6D3}" type="pres">
      <dgm:prSet presAssocID="{19A3A7B7-1147-D34C-8E2C-E2A7094E3AAD}" presName="rootConnector" presStyleLbl="node4" presStyleIdx="1" presStyleCnt="4"/>
      <dgm:spPr/>
      <dgm:t>
        <a:bodyPr/>
        <a:lstStyle/>
        <a:p>
          <a:endParaRPr lang="en-US"/>
        </a:p>
      </dgm:t>
    </dgm:pt>
    <dgm:pt modelId="{0ED6D3AA-42D5-6148-996C-74ABAEF53675}" type="pres">
      <dgm:prSet presAssocID="{19A3A7B7-1147-D34C-8E2C-E2A7094E3AAD}" presName="hierChild4" presStyleCnt="0"/>
      <dgm:spPr/>
    </dgm:pt>
    <dgm:pt modelId="{9FFC2E26-3CB3-554D-A648-A37FB1128E8C}" type="pres">
      <dgm:prSet presAssocID="{19A3A7B7-1147-D34C-8E2C-E2A7094E3AAD}" presName="hierChild5" presStyleCnt="0"/>
      <dgm:spPr/>
    </dgm:pt>
    <dgm:pt modelId="{0010ACC4-5326-9243-B39D-DC3314F54DD7}" type="pres">
      <dgm:prSet presAssocID="{3F145F1B-4E2D-034D-80EB-09DC4A2D07FD}" presName="hierChild5" presStyleCnt="0"/>
      <dgm:spPr/>
    </dgm:pt>
    <dgm:pt modelId="{2E249FFF-2123-3846-9649-DBE60614CCF5}" type="pres">
      <dgm:prSet presAssocID="{6CAFEBB7-0446-5043-8EF5-4EE896E21618}" presName="Name37" presStyleLbl="parChTrans1D3" presStyleIdx="1" presStyleCnt="2"/>
      <dgm:spPr/>
      <dgm:t>
        <a:bodyPr/>
        <a:lstStyle/>
        <a:p>
          <a:endParaRPr lang="en-US"/>
        </a:p>
      </dgm:t>
    </dgm:pt>
    <dgm:pt modelId="{B328F129-E6FD-3340-90FB-D5E42AC686BF}" type="pres">
      <dgm:prSet presAssocID="{8E4195D1-8DFB-BE46-894D-CCBF253FA1D2}" presName="hierRoot2" presStyleCnt="0">
        <dgm:presLayoutVars>
          <dgm:hierBranch val="init"/>
        </dgm:presLayoutVars>
      </dgm:prSet>
      <dgm:spPr/>
    </dgm:pt>
    <dgm:pt modelId="{C7B0F842-4148-A242-B566-E7BAFB94AFDD}" type="pres">
      <dgm:prSet presAssocID="{8E4195D1-8DFB-BE46-894D-CCBF253FA1D2}" presName="rootComposite" presStyleCnt="0"/>
      <dgm:spPr/>
    </dgm:pt>
    <dgm:pt modelId="{D46CB069-CF24-5A44-A520-7E599CFA71D1}" type="pres">
      <dgm:prSet presAssocID="{8E4195D1-8DFB-BE46-894D-CCBF253FA1D2}" presName="rootText" presStyleLbl="node3" presStyleIdx="1" presStyleCnt="2" custLinFactX="449" custLinFactNeighborX="100000" custLinFactNeighborY="3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0462D5-B97C-2B48-A648-DEBDCC818393}" type="pres">
      <dgm:prSet presAssocID="{8E4195D1-8DFB-BE46-894D-CCBF253FA1D2}" presName="rootConnector" presStyleLbl="node3" presStyleIdx="1" presStyleCnt="2"/>
      <dgm:spPr/>
      <dgm:t>
        <a:bodyPr/>
        <a:lstStyle/>
        <a:p>
          <a:endParaRPr lang="en-US"/>
        </a:p>
      </dgm:t>
    </dgm:pt>
    <dgm:pt modelId="{641DAA6E-252E-ED4C-8AE4-8603D60F953B}" type="pres">
      <dgm:prSet presAssocID="{8E4195D1-8DFB-BE46-894D-CCBF253FA1D2}" presName="hierChild4" presStyleCnt="0"/>
      <dgm:spPr/>
    </dgm:pt>
    <dgm:pt modelId="{57F61C28-A3E3-C945-8FFD-A388AF3ECD6A}" type="pres">
      <dgm:prSet presAssocID="{48C65EEE-B55D-8C46-BBF3-392E353258C7}" presName="Name37" presStyleLbl="parChTrans1D4" presStyleIdx="2" presStyleCnt="4"/>
      <dgm:spPr/>
      <dgm:t>
        <a:bodyPr/>
        <a:lstStyle/>
        <a:p>
          <a:endParaRPr lang="en-US"/>
        </a:p>
      </dgm:t>
    </dgm:pt>
    <dgm:pt modelId="{0B63319C-658D-924D-A9B6-2B13736CC891}" type="pres">
      <dgm:prSet presAssocID="{167A62C0-F246-AC4B-BFEB-842F2997CB65}" presName="hierRoot2" presStyleCnt="0">
        <dgm:presLayoutVars>
          <dgm:hierBranch val="init"/>
        </dgm:presLayoutVars>
      </dgm:prSet>
      <dgm:spPr/>
    </dgm:pt>
    <dgm:pt modelId="{CA138AA9-6E2F-5E48-8413-207C3E0C9332}" type="pres">
      <dgm:prSet presAssocID="{167A62C0-F246-AC4B-BFEB-842F2997CB65}" presName="rootComposite" presStyleCnt="0"/>
      <dgm:spPr/>
    </dgm:pt>
    <dgm:pt modelId="{A72D35D4-BCFF-B040-A48F-50DAC3565A5B}" type="pres">
      <dgm:prSet presAssocID="{167A62C0-F246-AC4B-BFEB-842F2997CB65}" presName="rootText" presStyleLbl="node4" presStyleIdx="2" presStyleCnt="4" custLinFactX="94242" custLinFactNeighborX="100000" custLinFactNeighborY="5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0F7BE-0E30-BE41-B9CA-1193D7B9BBE0}" type="pres">
      <dgm:prSet presAssocID="{167A62C0-F246-AC4B-BFEB-842F2997CB65}" presName="rootConnector" presStyleLbl="node4" presStyleIdx="2" presStyleCnt="4"/>
      <dgm:spPr/>
      <dgm:t>
        <a:bodyPr/>
        <a:lstStyle/>
        <a:p>
          <a:endParaRPr lang="en-US"/>
        </a:p>
      </dgm:t>
    </dgm:pt>
    <dgm:pt modelId="{DCB67269-F985-2841-B4FF-FFE37417FC94}" type="pres">
      <dgm:prSet presAssocID="{167A62C0-F246-AC4B-BFEB-842F2997CB65}" presName="hierChild4" presStyleCnt="0"/>
      <dgm:spPr/>
    </dgm:pt>
    <dgm:pt modelId="{6C64E12F-030A-1941-BE29-EB34957F9FBE}" type="pres">
      <dgm:prSet presAssocID="{167A62C0-F246-AC4B-BFEB-842F2997CB65}" presName="hierChild5" presStyleCnt="0"/>
      <dgm:spPr/>
    </dgm:pt>
    <dgm:pt modelId="{8DF80A8C-10E9-1049-B6FE-0D5D5508FDD0}" type="pres">
      <dgm:prSet presAssocID="{F02FA249-FCAF-B549-9D4E-3E7D64C37879}" presName="Name37" presStyleLbl="parChTrans1D4" presStyleIdx="3" presStyleCnt="4"/>
      <dgm:spPr/>
      <dgm:t>
        <a:bodyPr/>
        <a:lstStyle/>
        <a:p>
          <a:endParaRPr lang="en-US"/>
        </a:p>
      </dgm:t>
    </dgm:pt>
    <dgm:pt modelId="{BF4012C0-F107-B24A-840A-6517AE543A11}" type="pres">
      <dgm:prSet presAssocID="{8ABA48C0-238D-BF42-870C-C58B88727C80}" presName="hierRoot2" presStyleCnt="0">
        <dgm:presLayoutVars>
          <dgm:hierBranch val="init"/>
        </dgm:presLayoutVars>
      </dgm:prSet>
      <dgm:spPr/>
    </dgm:pt>
    <dgm:pt modelId="{7A9D85DF-8E42-124C-AB58-FFDD7A7435E2}" type="pres">
      <dgm:prSet presAssocID="{8ABA48C0-238D-BF42-870C-C58B88727C80}" presName="rootComposite" presStyleCnt="0"/>
      <dgm:spPr/>
    </dgm:pt>
    <dgm:pt modelId="{9D832A1B-A2FD-EB41-A137-19C1EC9E32C4}" type="pres">
      <dgm:prSet presAssocID="{8ABA48C0-238D-BF42-870C-C58B88727C80}" presName="rootText" presStyleLbl="node4" presStyleIdx="3" presStyleCnt="4" custLinFactX="94242" custLinFactNeighborX="100000" custLinFactNeighborY="-4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8E30A2-69F3-FB48-BFE2-F44EBCFBFCF3}" type="pres">
      <dgm:prSet presAssocID="{8ABA48C0-238D-BF42-870C-C58B88727C80}" presName="rootConnector" presStyleLbl="node4" presStyleIdx="3" presStyleCnt="4"/>
      <dgm:spPr/>
      <dgm:t>
        <a:bodyPr/>
        <a:lstStyle/>
        <a:p>
          <a:endParaRPr lang="en-US"/>
        </a:p>
      </dgm:t>
    </dgm:pt>
    <dgm:pt modelId="{D604E487-CBC5-9A45-A2CF-B7796A7F481C}" type="pres">
      <dgm:prSet presAssocID="{8ABA48C0-238D-BF42-870C-C58B88727C80}" presName="hierChild4" presStyleCnt="0"/>
      <dgm:spPr/>
    </dgm:pt>
    <dgm:pt modelId="{4CDA0242-0A10-5A40-9104-DC4184119847}" type="pres">
      <dgm:prSet presAssocID="{8ABA48C0-238D-BF42-870C-C58B88727C80}" presName="hierChild5" presStyleCnt="0"/>
      <dgm:spPr/>
    </dgm:pt>
    <dgm:pt modelId="{669B148A-68B7-8847-B42F-909CA73C76A4}" type="pres">
      <dgm:prSet presAssocID="{8E4195D1-8DFB-BE46-894D-CCBF253FA1D2}" presName="hierChild5" presStyleCnt="0"/>
      <dgm:spPr/>
    </dgm:pt>
    <dgm:pt modelId="{15143BE5-337C-DD45-A649-F4E00EFB944A}" type="pres">
      <dgm:prSet presAssocID="{43E1919B-F174-C24D-8A27-BF4ABC05FA74}" presName="hierChild5" presStyleCnt="0"/>
      <dgm:spPr/>
    </dgm:pt>
    <dgm:pt modelId="{6C199B04-A9C6-2341-AEF9-E179CF094CDF}" type="pres">
      <dgm:prSet presAssocID="{D78CBD99-506F-A84D-BC8F-C5AAF48DD178}" presName="hierChild3" presStyleCnt="0"/>
      <dgm:spPr/>
    </dgm:pt>
  </dgm:ptLst>
  <dgm:cxnLst>
    <dgm:cxn modelId="{C5B9B933-5A97-B94D-B3BE-A1F4DD5AE81B}" type="presOf" srcId="{19A3A7B7-1147-D34C-8E2C-E2A7094E3AAD}" destId="{6BD3280B-A199-284C-83EA-1CD6498AAA27}" srcOrd="0" destOrd="0" presId="urn:microsoft.com/office/officeart/2005/8/layout/orgChart1"/>
    <dgm:cxn modelId="{5B189DFC-38F8-E543-B6FD-1648D01FD98D}" type="presOf" srcId="{167A62C0-F246-AC4B-BFEB-842F2997CB65}" destId="{A72D35D4-BCFF-B040-A48F-50DAC3565A5B}" srcOrd="0" destOrd="0" presId="urn:microsoft.com/office/officeart/2005/8/layout/orgChart1"/>
    <dgm:cxn modelId="{7F786E92-5D32-C44E-B9EF-12886CF2AF0D}" type="presOf" srcId="{5033F05E-C3F8-A543-B8FC-B5E51978757A}" destId="{ED3D03E1-7656-3E4D-AB4F-12B2681EF893}" srcOrd="0" destOrd="0" presId="urn:microsoft.com/office/officeart/2005/8/layout/orgChart1"/>
    <dgm:cxn modelId="{78760605-7F38-3642-88AA-4B0124F5EA12}" type="presOf" srcId="{04792A40-1DF7-F44F-AFD5-1012FED9D9B1}" destId="{18334A33-D0FB-C14C-9EEB-BB776ABDDE70}" srcOrd="1" destOrd="0" presId="urn:microsoft.com/office/officeart/2005/8/layout/orgChart1"/>
    <dgm:cxn modelId="{2A82C239-106F-DC40-9347-8B48313FE8EA}" srcId="{3F145F1B-4E2D-034D-80EB-09DC4A2D07FD}" destId="{04792A40-1DF7-F44F-AFD5-1012FED9D9B1}" srcOrd="0" destOrd="0" parTransId="{5033F05E-C3F8-A543-B8FC-B5E51978757A}" sibTransId="{2AB8E6E3-DF63-3440-985F-2DD367B53A19}"/>
    <dgm:cxn modelId="{F7138DD9-D29F-B943-AF4E-D3E044F84266}" srcId="{8E4195D1-8DFB-BE46-894D-CCBF253FA1D2}" destId="{167A62C0-F246-AC4B-BFEB-842F2997CB65}" srcOrd="0" destOrd="0" parTransId="{48C65EEE-B55D-8C46-BBF3-392E353258C7}" sibTransId="{66FB6329-1547-8249-834D-1A858EE60076}"/>
    <dgm:cxn modelId="{F5B7999F-F8E6-664B-A771-3A905DF9E7E7}" type="presOf" srcId="{167A62C0-F246-AC4B-BFEB-842F2997CB65}" destId="{A900F7BE-0E30-BE41-B9CA-1193D7B9BBE0}" srcOrd="1" destOrd="0" presId="urn:microsoft.com/office/officeart/2005/8/layout/orgChart1"/>
    <dgm:cxn modelId="{75C7219D-99CE-BD4F-9FBD-113B7AB14101}" srcId="{D78CBD99-506F-A84D-BC8F-C5AAF48DD178}" destId="{43E1919B-F174-C24D-8A27-BF4ABC05FA74}" srcOrd="0" destOrd="0" parTransId="{F50D95B2-FBC3-7C48-8DD2-A059BC71BE08}" sibTransId="{58CD603D-DCF8-AC41-843E-DA629F49C0BA}"/>
    <dgm:cxn modelId="{5893C739-81DD-F04E-846C-CBA7480CC98C}" type="presOf" srcId="{D78CBD99-506F-A84D-BC8F-C5AAF48DD178}" destId="{ECE10234-B1B5-CA45-B809-F8236A6383C1}" srcOrd="0" destOrd="0" presId="urn:microsoft.com/office/officeart/2005/8/layout/orgChart1"/>
    <dgm:cxn modelId="{C1029BE1-5563-F448-BE4F-EEB3E855F182}" type="presOf" srcId="{F50D95B2-FBC3-7C48-8DD2-A059BC71BE08}" destId="{4C4B88D2-8E5F-1B48-99C9-78ADD3C32D8D}" srcOrd="0" destOrd="0" presId="urn:microsoft.com/office/officeart/2005/8/layout/orgChart1"/>
    <dgm:cxn modelId="{4E098041-2948-FF4A-8C27-7F98020891E6}" type="presOf" srcId="{48C65EEE-B55D-8C46-BBF3-392E353258C7}" destId="{57F61C28-A3E3-C945-8FFD-A388AF3ECD6A}" srcOrd="0" destOrd="0" presId="urn:microsoft.com/office/officeart/2005/8/layout/orgChart1"/>
    <dgm:cxn modelId="{BB23C576-A34A-AF42-B0CF-53FA1D849EF8}" type="presOf" srcId="{19A3A7B7-1147-D34C-8E2C-E2A7094E3AAD}" destId="{04B6F4FD-669E-C94D-829C-B223F5C3C6D3}" srcOrd="1" destOrd="0" presId="urn:microsoft.com/office/officeart/2005/8/layout/orgChart1"/>
    <dgm:cxn modelId="{9E4B6CA5-E6D5-A645-864C-221928F750D9}" type="presOf" srcId="{8E4195D1-8DFB-BE46-894D-CCBF253FA1D2}" destId="{EA0462D5-B97C-2B48-A648-DEBDCC818393}" srcOrd="1" destOrd="0" presId="urn:microsoft.com/office/officeart/2005/8/layout/orgChart1"/>
    <dgm:cxn modelId="{66425065-3834-9445-8175-C1639CD2C6E5}" type="presOf" srcId="{8E4195D1-8DFB-BE46-894D-CCBF253FA1D2}" destId="{D46CB069-CF24-5A44-A520-7E599CFA71D1}" srcOrd="0" destOrd="0" presId="urn:microsoft.com/office/officeart/2005/8/layout/orgChart1"/>
    <dgm:cxn modelId="{27CEF5DF-C942-4F4C-96AB-27BBB3E4A03A}" srcId="{D050E5ED-3E08-E547-BDD6-4D91D504EAEF}" destId="{D78CBD99-506F-A84D-BC8F-C5AAF48DD178}" srcOrd="0" destOrd="0" parTransId="{FE950716-E053-324F-BBFF-12B6EB1A63B9}" sibTransId="{1CE468AE-A70B-7B43-AE11-B0D4E9395EC5}"/>
    <dgm:cxn modelId="{1D6E372E-708C-3249-8EFF-AD5E057EC968}" srcId="{43E1919B-F174-C24D-8A27-BF4ABC05FA74}" destId="{8E4195D1-8DFB-BE46-894D-CCBF253FA1D2}" srcOrd="1" destOrd="0" parTransId="{6CAFEBB7-0446-5043-8EF5-4EE896E21618}" sibTransId="{563FFADB-BE85-F447-A7DF-B83B739B61B1}"/>
    <dgm:cxn modelId="{5A6E28F0-A865-7D4E-B3C2-B182E872F83B}" type="presOf" srcId="{02A596F6-E4BC-6444-91EC-4A482AD043C9}" destId="{8ADD0A84-81A5-4D4A-9D0B-51D185BB84C2}" srcOrd="0" destOrd="0" presId="urn:microsoft.com/office/officeart/2005/8/layout/orgChart1"/>
    <dgm:cxn modelId="{EF71F9AF-8518-C445-97B7-9DC440104C0B}" type="presOf" srcId="{6F5DDAA8-7E8A-6043-B6BE-CB42DB188D9F}" destId="{17B49BEE-2F4F-574D-B864-58EC46027655}" srcOrd="0" destOrd="0" presId="urn:microsoft.com/office/officeart/2005/8/layout/orgChart1"/>
    <dgm:cxn modelId="{826EE9FC-871D-0641-B65D-FE03E8127C89}" type="presOf" srcId="{43E1919B-F174-C24D-8A27-BF4ABC05FA74}" destId="{5DC37B11-AF0E-E142-A7BA-29FDAF09CD04}" srcOrd="1" destOrd="0" presId="urn:microsoft.com/office/officeart/2005/8/layout/orgChart1"/>
    <dgm:cxn modelId="{31B28E25-1014-8742-95D4-8E814BD46698}" srcId="{43E1919B-F174-C24D-8A27-BF4ABC05FA74}" destId="{3F145F1B-4E2D-034D-80EB-09DC4A2D07FD}" srcOrd="0" destOrd="0" parTransId="{6F5DDAA8-7E8A-6043-B6BE-CB42DB188D9F}" sibTransId="{DB59AADD-CB32-3446-854E-F29E53FF9847}"/>
    <dgm:cxn modelId="{20326DA3-D189-4D41-A03B-546340717CE6}" type="presOf" srcId="{3F145F1B-4E2D-034D-80EB-09DC4A2D07FD}" destId="{851B699B-1287-E041-A181-D39F4AE66556}" srcOrd="1" destOrd="0" presId="urn:microsoft.com/office/officeart/2005/8/layout/orgChart1"/>
    <dgm:cxn modelId="{ADF6DB0F-C546-524A-AA60-9842B609820D}" type="presOf" srcId="{3F145F1B-4E2D-034D-80EB-09DC4A2D07FD}" destId="{AA3CDBA2-0949-B348-AC4F-CB78F1B02AC7}" srcOrd="0" destOrd="0" presId="urn:microsoft.com/office/officeart/2005/8/layout/orgChart1"/>
    <dgm:cxn modelId="{F88D708E-01D2-A947-939B-26EA9595271F}" type="presOf" srcId="{8ABA48C0-238D-BF42-870C-C58B88727C80}" destId="{9D832A1B-A2FD-EB41-A137-19C1EC9E32C4}" srcOrd="0" destOrd="0" presId="urn:microsoft.com/office/officeart/2005/8/layout/orgChart1"/>
    <dgm:cxn modelId="{591974A5-DD12-0B4F-B166-A3718AA363BC}" srcId="{8E4195D1-8DFB-BE46-894D-CCBF253FA1D2}" destId="{8ABA48C0-238D-BF42-870C-C58B88727C80}" srcOrd="1" destOrd="0" parTransId="{F02FA249-FCAF-B549-9D4E-3E7D64C37879}" sibTransId="{4AD81FB9-FC89-FE4D-8386-AE8FDC032D68}"/>
    <dgm:cxn modelId="{49744956-833D-4C42-9D21-77F4EF091739}" srcId="{3F145F1B-4E2D-034D-80EB-09DC4A2D07FD}" destId="{19A3A7B7-1147-D34C-8E2C-E2A7094E3AAD}" srcOrd="1" destOrd="0" parTransId="{02A596F6-E4BC-6444-91EC-4A482AD043C9}" sibTransId="{6DEFDFC3-4706-4C4D-94F6-19CE95A23C7B}"/>
    <dgm:cxn modelId="{75DC69AD-835E-444C-831B-CF2F03F8011F}" type="presOf" srcId="{04792A40-1DF7-F44F-AFD5-1012FED9D9B1}" destId="{D8857A37-A00C-9540-9346-703759B7E481}" srcOrd="0" destOrd="0" presId="urn:microsoft.com/office/officeart/2005/8/layout/orgChart1"/>
    <dgm:cxn modelId="{8F73D17A-1115-3040-90CE-089CCC5B70C3}" type="presOf" srcId="{43E1919B-F174-C24D-8A27-BF4ABC05FA74}" destId="{A53E81DD-58C9-974E-BA43-CB722A8A1538}" srcOrd="0" destOrd="0" presId="urn:microsoft.com/office/officeart/2005/8/layout/orgChart1"/>
    <dgm:cxn modelId="{165207EF-1C53-7E4B-87EE-52CD3829840F}" type="presOf" srcId="{D050E5ED-3E08-E547-BDD6-4D91D504EAEF}" destId="{031EFB8E-36C8-5E45-8C70-517B52A30DCA}" srcOrd="0" destOrd="0" presId="urn:microsoft.com/office/officeart/2005/8/layout/orgChart1"/>
    <dgm:cxn modelId="{417CE42B-45CC-6A44-893E-7E0222D4085E}" type="presOf" srcId="{6CAFEBB7-0446-5043-8EF5-4EE896E21618}" destId="{2E249FFF-2123-3846-9649-DBE60614CCF5}" srcOrd="0" destOrd="0" presId="urn:microsoft.com/office/officeart/2005/8/layout/orgChart1"/>
    <dgm:cxn modelId="{896B36FD-2E85-6B49-9FA3-57E181DC4F91}" type="presOf" srcId="{8ABA48C0-238D-BF42-870C-C58B88727C80}" destId="{D08E30A2-69F3-FB48-BFE2-F44EBCFBFCF3}" srcOrd="1" destOrd="0" presId="urn:microsoft.com/office/officeart/2005/8/layout/orgChart1"/>
    <dgm:cxn modelId="{3ED7B635-E8A9-5044-BDE6-36DB43238322}" type="presOf" srcId="{F02FA249-FCAF-B549-9D4E-3E7D64C37879}" destId="{8DF80A8C-10E9-1049-B6FE-0D5D5508FDD0}" srcOrd="0" destOrd="0" presId="urn:microsoft.com/office/officeart/2005/8/layout/orgChart1"/>
    <dgm:cxn modelId="{891BB16C-92F2-604E-BF81-F6C1FC06A58B}" type="presOf" srcId="{D78CBD99-506F-A84D-BC8F-C5AAF48DD178}" destId="{03C47FD6-A971-504C-881B-C7E1F683E494}" srcOrd="1" destOrd="0" presId="urn:microsoft.com/office/officeart/2005/8/layout/orgChart1"/>
    <dgm:cxn modelId="{4427F24A-B893-D148-A777-9634BB7945BD}" type="presParOf" srcId="{031EFB8E-36C8-5E45-8C70-517B52A30DCA}" destId="{3D759FD4-3602-914A-B112-97337E62CE6B}" srcOrd="0" destOrd="0" presId="urn:microsoft.com/office/officeart/2005/8/layout/orgChart1"/>
    <dgm:cxn modelId="{D155DC51-02E0-A94D-B90F-47E7B9C24B40}" type="presParOf" srcId="{3D759FD4-3602-914A-B112-97337E62CE6B}" destId="{6EBDA7ED-FBEF-CF47-9806-B55FD23EB373}" srcOrd="0" destOrd="0" presId="urn:microsoft.com/office/officeart/2005/8/layout/orgChart1"/>
    <dgm:cxn modelId="{C2A32BC7-BDB9-CE4B-97B5-99B5B0E04EA0}" type="presParOf" srcId="{6EBDA7ED-FBEF-CF47-9806-B55FD23EB373}" destId="{ECE10234-B1B5-CA45-B809-F8236A6383C1}" srcOrd="0" destOrd="0" presId="urn:microsoft.com/office/officeart/2005/8/layout/orgChart1"/>
    <dgm:cxn modelId="{24FC6424-CAAA-184C-BFE4-97F11D97D9CD}" type="presParOf" srcId="{6EBDA7ED-FBEF-CF47-9806-B55FD23EB373}" destId="{03C47FD6-A971-504C-881B-C7E1F683E494}" srcOrd="1" destOrd="0" presId="urn:microsoft.com/office/officeart/2005/8/layout/orgChart1"/>
    <dgm:cxn modelId="{3827CD3A-8B82-0547-8E49-E02F5EEFE973}" type="presParOf" srcId="{3D759FD4-3602-914A-B112-97337E62CE6B}" destId="{8F5B5851-8E21-AF41-AD8E-F41354875B09}" srcOrd="1" destOrd="0" presId="urn:microsoft.com/office/officeart/2005/8/layout/orgChart1"/>
    <dgm:cxn modelId="{B70C358D-7B6A-5A47-BEFD-B9544979CC01}" type="presParOf" srcId="{8F5B5851-8E21-AF41-AD8E-F41354875B09}" destId="{4C4B88D2-8E5F-1B48-99C9-78ADD3C32D8D}" srcOrd="0" destOrd="0" presId="urn:microsoft.com/office/officeart/2005/8/layout/orgChart1"/>
    <dgm:cxn modelId="{4C4DCD51-B2C7-DF4A-9FB6-656FAFF483EF}" type="presParOf" srcId="{8F5B5851-8E21-AF41-AD8E-F41354875B09}" destId="{C2A2AA00-67F4-9B4D-87A3-2A3AAE4B821C}" srcOrd="1" destOrd="0" presId="urn:microsoft.com/office/officeart/2005/8/layout/orgChart1"/>
    <dgm:cxn modelId="{DB5DD1DB-51DB-B240-A210-08BC4C045A11}" type="presParOf" srcId="{C2A2AA00-67F4-9B4D-87A3-2A3AAE4B821C}" destId="{9B26CC66-2E6E-5A4B-936C-5D84873F83EE}" srcOrd="0" destOrd="0" presId="urn:microsoft.com/office/officeart/2005/8/layout/orgChart1"/>
    <dgm:cxn modelId="{3E6E37ED-BEE9-B64C-B1F3-99A8788D4521}" type="presParOf" srcId="{9B26CC66-2E6E-5A4B-936C-5D84873F83EE}" destId="{A53E81DD-58C9-974E-BA43-CB722A8A1538}" srcOrd="0" destOrd="0" presId="urn:microsoft.com/office/officeart/2005/8/layout/orgChart1"/>
    <dgm:cxn modelId="{CA2DBCA5-97E1-0145-ACBD-54D336C6D22B}" type="presParOf" srcId="{9B26CC66-2E6E-5A4B-936C-5D84873F83EE}" destId="{5DC37B11-AF0E-E142-A7BA-29FDAF09CD04}" srcOrd="1" destOrd="0" presId="urn:microsoft.com/office/officeart/2005/8/layout/orgChart1"/>
    <dgm:cxn modelId="{37A3C192-9998-6240-B28B-02615E17ED11}" type="presParOf" srcId="{C2A2AA00-67F4-9B4D-87A3-2A3AAE4B821C}" destId="{CA9AF867-8DDC-E040-965B-4F1970415ECB}" srcOrd="1" destOrd="0" presId="urn:microsoft.com/office/officeart/2005/8/layout/orgChart1"/>
    <dgm:cxn modelId="{DA0EDD1B-59A8-234B-8647-B8378B7FAD77}" type="presParOf" srcId="{CA9AF867-8DDC-E040-965B-4F1970415ECB}" destId="{17B49BEE-2F4F-574D-B864-58EC46027655}" srcOrd="0" destOrd="0" presId="urn:microsoft.com/office/officeart/2005/8/layout/orgChart1"/>
    <dgm:cxn modelId="{178293E7-9A35-FC4D-B0D2-AB7827559C42}" type="presParOf" srcId="{CA9AF867-8DDC-E040-965B-4F1970415ECB}" destId="{14AB286E-A822-2042-92D0-38D3A79492C6}" srcOrd="1" destOrd="0" presId="urn:microsoft.com/office/officeart/2005/8/layout/orgChart1"/>
    <dgm:cxn modelId="{9AA35A27-6573-7145-B6A5-8B572D8A8937}" type="presParOf" srcId="{14AB286E-A822-2042-92D0-38D3A79492C6}" destId="{A53AF64B-4E95-2D48-A477-8663BFD97330}" srcOrd="0" destOrd="0" presId="urn:microsoft.com/office/officeart/2005/8/layout/orgChart1"/>
    <dgm:cxn modelId="{7ED6616D-C8D9-EF43-BE91-2915EA03372B}" type="presParOf" srcId="{A53AF64B-4E95-2D48-A477-8663BFD97330}" destId="{AA3CDBA2-0949-B348-AC4F-CB78F1B02AC7}" srcOrd="0" destOrd="0" presId="urn:microsoft.com/office/officeart/2005/8/layout/orgChart1"/>
    <dgm:cxn modelId="{BA0FDB92-D629-0149-9EA5-62AFF974AB71}" type="presParOf" srcId="{A53AF64B-4E95-2D48-A477-8663BFD97330}" destId="{851B699B-1287-E041-A181-D39F4AE66556}" srcOrd="1" destOrd="0" presId="urn:microsoft.com/office/officeart/2005/8/layout/orgChart1"/>
    <dgm:cxn modelId="{F5254ADC-BDDA-6949-8F78-8170CC8E1592}" type="presParOf" srcId="{14AB286E-A822-2042-92D0-38D3A79492C6}" destId="{2611AAB2-5416-B045-AF18-4964372811C9}" srcOrd="1" destOrd="0" presId="urn:microsoft.com/office/officeart/2005/8/layout/orgChart1"/>
    <dgm:cxn modelId="{EDBC8B88-CED0-EE45-953F-2954DBE8896C}" type="presParOf" srcId="{2611AAB2-5416-B045-AF18-4964372811C9}" destId="{ED3D03E1-7656-3E4D-AB4F-12B2681EF893}" srcOrd="0" destOrd="0" presId="urn:microsoft.com/office/officeart/2005/8/layout/orgChart1"/>
    <dgm:cxn modelId="{3EDA30E8-C110-7244-B4F1-0233F0E43181}" type="presParOf" srcId="{2611AAB2-5416-B045-AF18-4964372811C9}" destId="{01895F7A-2666-8644-957E-70A7472A79E2}" srcOrd="1" destOrd="0" presId="urn:microsoft.com/office/officeart/2005/8/layout/orgChart1"/>
    <dgm:cxn modelId="{F7327A2A-CF88-CB4C-B6CB-AD0F4676809C}" type="presParOf" srcId="{01895F7A-2666-8644-957E-70A7472A79E2}" destId="{413CC948-31F9-834E-A152-48075D5ABFEA}" srcOrd="0" destOrd="0" presId="urn:microsoft.com/office/officeart/2005/8/layout/orgChart1"/>
    <dgm:cxn modelId="{18CAE2F0-4092-E743-89EB-916B0097ABA6}" type="presParOf" srcId="{413CC948-31F9-834E-A152-48075D5ABFEA}" destId="{D8857A37-A00C-9540-9346-703759B7E481}" srcOrd="0" destOrd="0" presId="urn:microsoft.com/office/officeart/2005/8/layout/orgChart1"/>
    <dgm:cxn modelId="{B5F20B99-7014-8E4B-A70E-D4EB6B285543}" type="presParOf" srcId="{413CC948-31F9-834E-A152-48075D5ABFEA}" destId="{18334A33-D0FB-C14C-9EEB-BB776ABDDE70}" srcOrd="1" destOrd="0" presId="urn:microsoft.com/office/officeart/2005/8/layout/orgChart1"/>
    <dgm:cxn modelId="{81962DE6-B48F-0A48-A1DF-41F30460BB1A}" type="presParOf" srcId="{01895F7A-2666-8644-957E-70A7472A79E2}" destId="{F8C0D631-3870-2845-9098-9BACAE2242F5}" srcOrd="1" destOrd="0" presId="urn:microsoft.com/office/officeart/2005/8/layout/orgChart1"/>
    <dgm:cxn modelId="{A53F79AF-BB7C-1946-863C-4E3C207CEB05}" type="presParOf" srcId="{01895F7A-2666-8644-957E-70A7472A79E2}" destId="{A8336220-C12B-6C4F-8094-B4A3D6AC7F83}" srcOrd="2" destOrd="0" presId="urn:microsoft.com/office/officeart/2005/8/layout/orgChart1"/>
    <dgm:cxn modelId="{F04DC324-21D9-EA46-BE28-5C6D272C1137}" type="presParOf" srcId="{2611AAB2-5416-B045-AF18-4964372811C9}" destId="{8ADD0A84-81A5-4D4A-9D0B-51D185BB84C2}" srcOrd="2" destOrd="0" presId="urn:microsoft.com/office/officeart/2005/8/layout/orgChart1"/>
    <dgm:cxn modelId="{6E666357-EEAF-0245-8B46-733B34F20528}" type="presParOf" srcId="{2611AAB2-5416-B045-AF18-4964372811C9}" destId="{36140B42-E719-344B-A3C1-3E2C769326DD}" srcOrd="3" destOrd="0" presId="urn:microsoft.com/office/officeart/2005/8/layout/orgChart1"/>
    <dgm:cxn modelId="{0BC633D9-E70C-C442-8F60-26AC5CA06B6B}" type="presParOf" srcId="{36140B42-E719-344B-A3C1-3E2C769326DD}" destId="{6FAF393D-CC1D-C043-9153-0DBAE3D48A98}" srcOrd="0" destOrd="0" presId="urn:microsoft.com/office/officeart/2005/8/layout/orgChart1"/>
    <dgm:cxn modelId="{B3883819-15B4-C245-A258-4E78DEB9C85C}" type="presParOf" srcId="{6FAF393D-CC1D-C043-9153-0DBAE3D48A98}" destId="{6BD3280B-A199-284C-83EA-1CD6498AAA27}" srcOrd="0" destOrd="0" presId="urn:microsoft.com/office/officeart/2005/8/layout/orgChart1"/>
    <dgm:cxn modelId="{977CC080-35C4-254B-9D60-92A67283F387}" type="presParOf" srcId="{6FAF393D-CC1D-C043-9153-0DBAE3D48A98}" destId="{04B6F4FD-669E-C94D-829C-B223F5C3C6D3}" srcOrd="1" destOrd="0" presId="urn:microsoft.com/office/officeart/2005/8/layout/orgChart1"/>
    <dgm:cxn modelId="{FC1A87E7-5233-0E40-A0D9-42FCD1A1221F}" type="presParOf" srcId="{36140B42-E719-344B-A3C1-3E2C769326DD}" destId="{0ED6D3AA-42D5-6148-996C-74ABAEF53675}" srcOrd="1" destOrd="0" presId="urn:microsoft.com/office/officeart/2005/8/layout/orgChart1"/>
    <dgm:cxn modelId="{7F082F5A-FA1B-D448-9747-FC620F18C552}" type="presParOf" srcId="{36140B42-E719-344B-A3C1-3E2C769326DD}" destId="{9FFC2E26-3CB3-554D-A648-A37FB1128E8C}" srcOrd="2" destOrd="0" presId="urn:microsoft.com/office/officeart/2005/8/layout/orgChart1"/>
    <dgm:cxn modelId="{C6FC3AB3-BF97-0D47-B179-32FD723DC78C}" type="presParOf" srcId="{14AB286E-A822-2042-92D0-38D3A79492C6}" destId="{0010ACC4-5326-9243-B39D-DC3314F54DD7}" srcOrd="2" destOrd="0" presId="urn:microsoft.com/office/officeart/2005/8/layout/orgChart1"/>
    <dgm:cxn modelId="{04E16CD1-0050-6C4B-BDF6-7C8EC9E001C7}" type="presParOf" srcId="{CA9AF867-8DDC-E040-965B-4F1970415ECB}" destId="{2E249FFF-2123-3846-9649-DBE60614CCF5}" srcOrd="2" destOrd="0" presId="urn:microsoft.com/office/officeart/2005/8/layout/orgChart1"/>
    <dgm:cxn modelId="{DF7A2C46-7E1C-1140-8114-F0F69DEBD11A}" type="presParOf" srcId="{CA9AF867-8DDC-E040-965B-4F1970415ECB}" destId="{B328F129-E6FD-3340-90FB-D5E42AC686BF}" srcOrd="3" destOrd="0" presId="urn:microsoft.com/office/officeart/2005/8/layout/orgChart1"/>
    <dgm:cxn modelId="{7AAA59D7-C015-F34C-9B1B-068316B0262E}" type="presParOf" srcId="{B328F129-E6FD-3340-90FB-D5E42AC686BF}" destId="{C7B0F842-4148-A242-B566-E7BAFB94AFDD}" srcOrd="0" destOrd="0" presId="urn:microsoft.com/office/officeart/2005/8/layout/orgChart1"/>
    <dgm:cxn modelId="{A1775D88-4D25-394B-AC82-02E8C9D05129}" type="presParOf" srcId="{C7B0F842-4148-A242-B566-E7BAFB94AFDD}" destId="{D46CB069-CF24-5A44-A520-7E599CFA71D1}" srcOrd="0" destOrd="0" presId="urn:microsoft.com/office/officeart/2005/8/layout/orgChart1"/>
    <dgm:cxn modelId="{E06F99DA-6D6C-E246-8193-C93EE0A536A5}" type="presParOf" srcId="{C7B0F842-4148-A242-B566-E7BAFB94AFDD}" destId="{EA0462D5-B97C-2B48-A648-DEBDCC818393}" srcOrd="1" destOrd="0" presId="urn:microsoft.com/office/officeart/2005/8/layout/orgChart1"/>
    <dgm:cxn modelId="{9A5B65C0-ED18-7249-A1E7-6FA52D844013}" type="presParOf" srcId="{B328F129-E6FD-3340-90FB-D5E42AC686BF}" destId="{641DAA6E-252E-ED4C-8AE4-8603D60F953B}" srcOrd="1" destOrd="0" presId="urn:microsoft.com/office/officeart/2005/8/layout/orgChart1"/>
    <dgm:cxn modelId="{79CD02FC-E4B9-F04B-9982-7165DFC69949}" type="presParOf" srcId="{641DAA6E-252E-ED4C-8AE4-8603D60F953B}" destId="{57F61C28-A3E3-C945-8FFD-A388AF3ECD6A}" srcOrd="0" destOrd="0" presId="urn:microsoft.com/office/officeart/2005/8/layout/orgChart1"/>
    <dgm:cxn modelId="{A34B5E40-D927-6741-82B7-6CCC168A18E4}" type="presParOf" srcId="{641DAA6E-252E-ED4C-8AE4-8603D60F953B}" destId="{0B63319C-658D-924D-A9B6-2B13736CC891}" srcOrd="1" destOrd="0" presId="urn:microsoft.com/office/officeart/2005/8/layout/orgChart1"/>
    <dgm:cxn modelId="{62301F1B-65A8-D244-8A6C-0AD1838946D2}" type="presParOf" srcId="{0B63319C-658D-924D-A9B6-2B13736CC891}" destId="{CA138AA9-6E2F-5E48-8413-207C3E0C9332}" srcOrd="0" destOrd="0" presId="urn:microsoft.com/office/officeart/2005/8/layout/orgChart1"/>
    <dgm:cxn modelId="{CA4082B3-5BDA-6747-8DE5-601DB9BEE38D}" type="presParOf" srcId="{CA138AA9-6E2F-5E48-8413-207C3E0C9332}" destId="{A72D35D4-BCFF-B040-A48F-50DAC3565A5B}" srcOrd="0" destOrd="0" presId="urn:microsoft.com/office/officeart/2005/8/layout/orgChart1"/>
    <dgm:cxn modelId="{4DB02C94-977A-2040-B8DD-FF8F540850CD}" type="presParOf" srcId="{CA138AA9-6E2F-5E48-8413-207C3E0C9332}" destId="{A900F7BE-0E30-BE41-B9CA-1193D7B9BBE0}" srcOrd="1" destOrd="0" presId="urn:microsoft.com/office/officeart/2005/8/layout/orgChart1"/>
    <dgm:cxn modelId="{675611EC-654D-A548-A6C4-A2D52FF81A27}" type="presParOf" srcId="{0B63319C-658D-924D-A9B6-2B13736CC891}" destId="{DCB67269-F985-2841-B4FF-FFE37417FC94}" srcOrd="1" destOrd="0" presId="urn:microsoft.com/office/officeart/2005/8/layout/orgChart1"/>
    <dgm:cxn modelId="{1899B26A-4203-2F44-B76D-E1C6C10E6ED1}" type="presParOf" srcId="{0B63319C-658D-924D-A9B6-2B13736CC891}" destId="{6C64E12F-030A-1941-BE29-EB34957F9FBE}" srcOrd="2" destOrd="0" presId="urn:microsoft.com/office/officeart/2005/8/layout/orgChart1"/>
    <dgm:cxn modelId="{B0F8FF98-8EB0-7942-B179-128D487BB913}" type="presParOf" srcId="{641DAA6E-252E-ED4C-8AE4-8603D60F953B}" destId="{8DF80A8C-10E9-1049-B6FE-0D5D5508FDD0}" srcOrd="2" destOrd="0" presId="urn:microsoft.com/office/officeart/2005/8/layout/orgChart1"/>
    <dgm:cxn modelId="{04D62FF9-0616-5A4A-B9E8-0A019523088B}" type="presParOf" srcId="{641DAA6E-252E-ED4C-8AE4-8603D60F953B}" destId="{BF4012C0-F107-B24A-840A-6517AE543A11}" srcOrd="3" destOrd="0" presId="urn:microsoft.com/office/officeart/2005/8/layout/orgChart1"/>
    <dgm:cxn modelId="{72B32D75-BDD0-914B-A5E1-D5C2C1B71A62}" type="presParOf" srcId="{BF4012C0-F107-B24A-840A-6517AE543A11}" destId="{7A9D85DF-8E42-124C-AB58-FFDD7A7435E2}" srcOrd="0" destOrd="0" presId="urn:microsoft.com/office/officeart/2005/8/layout/orgChart1"/>
    <dgm:cxn modelId="{1AD0A2E8-3EF9-914F-B164-4C923AB02819}" type="presParOf" srcId="{7A9D85DF-8E42-124C-AB58-FFDD7A7435E2}" destId="{9D832A1B-A2FD-EB41-A137-19C1EC9E32C4}" srcOrd="0" destOrd="0" presId="urn:microsoft.com/office/officeart/2005/8/layout/orgChart1"/>
    <dgm:cxn modelId="{E2BA981F-30C0-864A-8413-87128D96440A}" type="presParOf" srcId="{7A9D85DF-8E42-124C-AB58-FFDD7A7435E2}" destId="{D08E30A2-69F3-FB48-BFE2-F44EBCFBFCF3}" srcOrd="1" destOrd="0" presId="urn:microsoft.com/office/officeart/2005/8/layout/orgChart1"/>
    <dgm:cxn modelId="{276FE8BA-1981-6F48-987F-5BB2FFB02382}" type="presParOf" srcId="{BF4012C0-F107-B24A-840A-6517AE543A11}" destId="{D604E487-CBC5-9A45-A2CF-B7796A7F481C}" srcOrd="1" destOrd="0" presId="urn:microsoft.com/office/officeart/2005/8/layout/orgChart1"/>
    <dgm:cxn modelId="{586F40CE-1322-3C46-8BF6-C5F2A0F7AE2F}" type="presParOf" srcId="{BF4012C0-F107-B24A-840A-6517AE543A11}" destId="{4CDA0242-0A10-5A40-9104-DC4184119847}" srcOrd="2" destOrd="0" presId="urn:microsoft.com/office/officeart/2005/8/layout/orgChart1"/>
    <dgm:cxn modelId="{E415528D-3985-214B-BEEF-839CEF775AD3}" type="presParOf" srcId="{B328F129-E6FD-3340-90FB-D5E42AC686BF}" destId="{669B148A-68B7-8847-B42F-909CA73C76A4}" srcOrd="2" destOrd="0" presId="urn:microsoft.com/office/officeart/2005/8/layout/orgChart1"/>
    <dgm:cxn modelId="{1A11FE05-B1A3-5848-897F-DDF4100C02D9}" type="presParOf" srcId="{C2A2AA00-67F4-9B4D-87A3-2A3AAE4B821C}" destId="{15143BE5-337C-DD45-A649-F4E00EFB944A}" srcOrd="2" destOrd="0" presId="urn:microsoft.com/office/officeart/2005/8/layout/orgChart1"/>
    <dgm:cxn modelId="{60C9FC71-020C-8A49-BBBA-47894E935E2B}" type="presParOf" srcId="{3D759FD4-3602-914A-B112-97337E62CE6B}" destId="{6C199B04-A9C6-2341-AEF9-E179CF094C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0E5ED-3E08-E547-BDD6-4D91D504EAE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8CBD99-506F-A84D-BC8F-C5AAF48DD178}">
      <dgm:prSet phldrT="[Text]"/>
      <dgm:spPr/>
      <dgm:t>
        <a:bodyPr/>
        <a:lstStyle/>
        <a:p>
          <a:r>
            <a:rPr lang="en-US" dirty="0" smtClean="0"/>
            <a:t>Population</a:t>
          </a:r>
          <a:endParaRPr lang="en-US" dirty="0"/>
        </a:p>
      </dgm:t>
    </dgm:pt>
    <dgm:pt modelId="{FE950716-E053-324F-BBFF-12B6EB1A63B9}" type="parTrans" cxnId="{27CEF5DF-C942-4F4C-96AB-27BBB3E4A03A}">
      <dgm:prSet/>
      <dgm:spPr/>
      <dgm:t>
        <a:bodyPr/>
        <a:lstStyle/>
        <a:p>
          <a:endParaRPr lang="en-US"/>
        </a:p>
      </dgm:t>
    </dgm:pt>
    <dgm:pt modelId="{1CE468AE-A70B-7B43-AE11-B0D4E9395EC5}" type="sibTrans" cxnId="{27CEF5DF-C942-4F4C-96AB-27BBB3E4A03A}">
      <dgm:prSet/>
      <dgm:spPr/>
      <dgm:t>
        <a:bodyPr/>
        <a:lstStyle/>
        <a:p>
          <a:endParaRPr lang="en-US"/>
        </a:p>
      </dgm:t>
    </dgm:pt>
    <dgm:pt modelId="{43E1919B-F174-C24D-8A27-BF4ABC05FA74}">
      <dgm:prSet phldrT="[Text]"/>
      <dgm:spPr/>
      <dgm:t>
        <a:bodyPr/>
        <a:lstStyle/>
        <a:p>
          <a:r>
            <a:rPr lang="en-US" dirty="0" smtClean="0"/>
            <a:t>Sample</a:t>
          </a:r>
          <a:endParaRPr lang="en-US" dirty="0"/>
        </a:p>
      </dgm:t>
    </dgm:pt>
    <dgm:pt modelId="{F50D95B2-FBC3-7C48-8DD2-A059BC71BE08}" type="parTrans" cxnId="{75C7219D-99CE-BD4F-9FBD-113B7AB14101}">
      <dgm:prSet/>
      <dgm:spPr/>
      <dgm:t>
        <a:bodyPr/>
        <a:lstStyle/>
        <a:p>
          <a:endParaRPr lang="en-US"/>
        </a:p>
      </dgm:t>
    </dgm:pt>
    <dgm:pt modelId="{58CD603D-DCF8-AC41-843E-DA629F49C0BA}" type="sibTrans" cxnId="{75C7219D-99CE-BD4F-9FBD-113B7AB14101}">
      <dgm:prSet/>
      <dgm:spPr/>
      <dgm:t>
        <a:bodyPr/>
        <a:lstStyle/>
        <a:p>
          <a:endParaRPr lang="en-US"/>
        </a:p>
      </dgm:t>
    </dgm:pt>
    <dgm:pt modelId="{A085A6D2-C48C-7E44-BB53-9E6453477300}">
      <dgm:prSet phldrT="[Text]"/>
      <dgm:spPr/>
      <dgm:t>
        <a:bodyPr/>
        <a:lstStyle/>
        <a:p>
          <a:r>
            <a:rPr lang="en-US" dirty="0" smtClean="0"/>
            <a:t>Sample</a:t>
          </a:r>
          <a:endParaRPr lang="en-US" dirty="0"/>
        </a:p>
      </dgm:t>
    </dgm:pt>
    <dgm:pt modelId="{AC48D974-A038-E84A-8C6A-E9CDA037B8D6}" type="parTrans" cxnId="{682F6C9D-28E6-3645-9A18-77760E3E56D7}">
      <dgm:prSet/>
      <dgm:spPr/>
      <dgm:t>
        <a:bodyPr/>
        <a:lstStyle/>
        <a:p>
          <a:endParaRPr lang="en-US"/>
        </a:p>
      </dgm:t>
    </dgm:pt>
    <dgm:pt modelId="{9277E6D5-C67D-074D-8082-227D39657400}" type="sibTrans" cxnId="{682F6C9D-28E6-3645-9A18-77760E3E56D7}">
      <dgm:prSet/>
      <dgm:spPr/>
      <dgm:t>
        <a:bodyPr/>
        <a:lstStyle/>
        <a:p>
          <a:endParaRPr lang="en-US"/>
        </a:p>
      </dgm:t>
    </dgm:pt>
    <dgm:pt modelId="{B7ED6757-7DC0-154D-98D9-2B75AD871129}">
      <dgm:prSet phldrT="[Text]"/>
      <dgm:spPr/>
      <dgm:t>
        <a:bodyPr/>
        <a:lstStyle/>
        <a:p>
          <a:r>
            <a:rPr lang="en-US" dirty="0" smtClean="0"/>
            <a:t>Sample</a:t>
          </a:r>
          <a:endParaRPr lang="en-US" dirty="0"/>
        </a:p>
      </dgm:t>
    </dgm:pt>
    <dgm:pt modelId="{E4D08B53-5028-9C43-80F9-1E8F7588CB65}" type="parTrans" cxnId="{060AD0A8-5E4B-064B-A4C4-37FFD0979A88}">
      <dgm:prSet/>
      <dgm:spPr/>
      <dgm:t>
        <a:bodyPr/>
        <a:lstStyle/>
        <a:p>
          <a:endParaRPr lang="en-US"/>
        </a:p>
      </dgm:t>
    </dgm:pt>
    <dgm:pt modelId="{5A0BF5EF-338E-6742-999D-7B3E1F8EF009}" type="sibTrans" cxnId="{060AD0A8-5E4B-064B-A4C4-37FFD0979A88}">
      <dgm:prSet/>
      <dgm:spPr/>
      <dgm:t>
        <a:bodyPr/>
        <a:lstStyle/>
        <a:p>
          <a:endParaRPr lang="en-US"/>
        </a:p>
      </dgm:t>
    </dgm:pt>
    <dgm:pt modelId="{3F145F1B-4E2D-034D-80EB-09DC4A2D07FD}">
      <dgm:prSet phldrT="[Text]"/>
      <dgm:spPr/>
      <dgm:t>
        <a:bodyPr/>
        <a:lstStyle/>
        <a:p>
          <a:r>
            <a:rPr lang="en-US" dirty="0" smtClean="0"/>
            <a:t>Exposed</a:t>
          </a:r>
          <a:endParaRPr lang="en-US" dirty="0"/>
        </a:p>
      </dgm:t>
    </dgm:pt>
    <dgm:pt modelId="{6F5DDAA8-7E8A-6043-B6BE-CB42DB188D9F}" type="parTrans" cxnId="{31B28E25-1014-8742-95D4-8E814BD46698}">
      <dgm:prSet/>
      <dgm:spPr/>
      <dgm:t>
        <a:bodyPr/>
        <a:lstStyle/>
        <a:p>
          <a:endParaRPr lang="en-US"/>
        </a:p>
      </dgm:t>
    </dgm:pt>
    <dgm:pt modelId="{DB59AADD-CB32-3446-854E-F29E53FF9847}" type="sibTrans" cxnId="{31B28E25-1014-8742-95D4-8E814BD46698}">
      <dgm:prSet/>
      <dgm:spPr/>
      <dgm:t>
        <a:bodyPr/>
        <a:lstStyle/>
        <a:p>
          <a:endParaRPr lang="en-US"/>
        </a:p>
      </dgm:t>
    </dgm:pt>
    <dgm:pt modelId="{8E4195D1-8DFB-BE46-894D-CCBF253FA1D2}">
      <dgm:prSet phldrT="[Text]"/>
      <dgm:spPr/>
      <dgm:t>
        <a:bodyPr/>
        <a:lstStyle/>
        <a:p>
          <a:r>
            <a:rPr lang="en-US" dirty="0" smtClean="0"/>
            <a:t>Not Exposed</a:t>
          </a:r>
          <a:endParaRPr lang="en-US" dirty="0"/>
        </a:p>
      </dgm:t>
    </dgm:pt>
    <dgm:pt modelId="{6CAFEBB7-0446-5043-8EF5-4EE896E21618}" type="parTrans" cxnId="{1D6E372E-708C-3249-8EFF-AD5E057EC968}">
      <dgm:prSet/>
      <dgm:spPr/>
      <dgm:t>
        <a:bodyPr/>
        <a:lstStyle/>
        <a:p>
          <a:endParaRPr lang="en-US"/>
        </a:p>
      </dgm:t>
    </dgm:pt>
    <dgm:pt modelId="{563FFADB-BE85-F447-A7DF-B83B739B61B1}" type="sibTrans" cxnId="{1D6E372E-708C-3249-8EFF-AD5E057EC968}">
      <dgm:prSet/>
      <dgm:spPr/>
      <dgm:t>
        <a:bodyPr/>
        <a:lstStyle/>
        <a:p>
          <a:endParaRPr lang="en-US"/>
        </a:p>
      </dgm:t>
    </dgm:pt>
    <dgm:pt modelId="{DB060006-1CEE-F64A-87EC-C512BD0D917A}">
      <dgm:prSet phldrT="[Text]"/>
      <dgm:spPr/>
      <dgm:t>
        <a:bodyPr/>
        <a:lstStyle/>
        <a:p>
          <a:r>
            <a:rPr lang="en-US" dirty="0" smtClean="0"/>
            <a:t>Exposed</a:t>
          </a:r>
          <a:endParaRPr lang="en-US" dirty="0"/>
        </a:p>
      </dgm:t>
    </dgm:pt>
    <dgm:pt modelId="{7BA77C74-F3F5-4C4A-804C-E30FF9C63E12}" type="parTrans" cxnId="{5BE75BB7-0076-5142-9A56-998C91B90CE5}">
      <dgm:prSet/>
      <dgm:spPr/>
      <dgm:t>
        <a:bodyPr/>
        <a:lstStyle/>
        <a:p>
          <a:endParaRPr lang="en-US"/>
        </a:p>
      </dgm:t>
    </dgm:pt>
    <dgm:pt modelId="{68BB1663-4ECF-6C40-82E5-50732B81DB36}" type="sibTrans" cxnId="{5BE75BB7-0076-5142-9A56-998C91B90CE5}">
      <dgm:prSet/>
      <dgm:spPr/>
      <dgm:t>
        <a:bodyPr/>
        <a:lstStyle/>
        <a:p>
          <a:endParaRPr lang="en-US"/>
        </a:p>
      </dgm:t>
    </dgm:pt>
    <dgm:pt modelId="{38D4BBA8-8458-FC4A-8E3A-FD284319D559}">
      <dgm:prSet phldrT="[Text]"/>
      <dgm:spPr/>
      <dgm:t>
        <a:bodyPr/>
        <a:lstStyle/>
        <a:p>
          <a:r>
            <a:rPr lang="en-US" dirty="0" smtClean="0"/>
            <a:t>Not Exposed</a:t>
          </a:r>
          <a:endParaRPr lang="en-US" dirty="0"/>
        </a:p>
      </dgm:t>
    </dgm:pt>
    <dgm:pt modelId="{8658780D-B002-CB4A-9B28-03E467977172}" type="parTrans" cxnId="{8ECA65E8-B25B-EC4E-BC6D-B24326A3BA08}">
      <dgm:prSet/>
      <dgm:spPr/>
      <dgm:t>
        <a:bodyPr/>
        <a:lstStyle/>
        <a:p>
          <a:endParaRPr lang="en-US"/>
        </a:p>
      </dgm:t>
    </dgm:pt>
    <dgm:pt modelId="{E82FC967-9674-C74D-A372-09B194D61922}" type="sibTrans" cxnId="{8ECA65E8-B25B-EC4E-BC6D-B24326A3BA08}">
      <dgm:prSet/>
      <dgm:spPr/>
      <dgm:t>
        <a:bodyPr/>
        <a:lstStyle/>
        <a:p>
          <a:endParaRPr lang="en-US"/>
        </a:p>
      </dgm:t>
    </dgm:pt>
    <dgm:pt modelId="{2483AA0E-09AC-F74B-8AFB-C7A367927834}">
      <dgm:prSet phldrT="[Text]"/>
      <dgm:spPr/>
      <dgm:t>
        <a:bodyPr/>
        <a:lstStyle/>
        <a:p>
          <a:r>
            <a:rPr lang="en-US" dirty="0" smtClean="0"/>
            <a:t>Exposed</a:t>
          </a:r>
          <a:endParaRPr lang="en-US" dirty="0"/>
        </a:p>
      </dgm:t>
    </dgm:pt>
    <dgm:pt modelId="{98AF0FE1-3EC1-C143-92F0-94CC92945E41}" type="parTrans" cxnId="{5D588F91-D1FC-F949-9C73-3AD4474B0D9D}">
      <dgm:prSet/>
      <dgm:spPr/>
      <dgm:t>
        <a:bodyPr/>
        <a:lstStyle/>
        <a:p>
          <a:endParaRPr lang="en-US"/>
        </a:p>
      </dgm:t>
    </dgm:pt>
    <dgm:pt modelId="{7C2427DE-0BA0-0A4E-931B-CA143DF91765}" type="sibTrans" cxnId="{5D588F91-D1FC-F949-9C73-3AD4474B0D9D}">
      <dgm:prSet/>
      <dgm:spPr/>
      <dgm:t>
        <a:bodyPr/>
        <a:lstStyle/>
        <a:p>
          <a:endParaRPr lang="en-US"/>
        </a:p>
      </dgm:t>
    </dgm:pt>
    <dgm:pt modelId="{A83CEBC3-2C78-9A4B-99E5-737A480B1183}">
      <dgm:prSet phldrT="[Text]"/>
      <dgm:spPr/>
      <dgm:t>
        <a:bodyPr/>
        <a:lstStyle/>
        <a:p>
          <a:r>
            <a:rPr lang="en-US" dirty="0" smtClean="0"/>
            <a:t>Not exposed</a:t>
          </a:r>
          <a:endParaRPr lang="en-US" dirty="0"/>
        </a:p>
      </dgm:t>
    </dgm:pt>
    <dgm:pt modelId="{3093BA7B-0D65-954F-8D69-BE1F8BAEA5EC}" type="parTrans" cxnId="{9ACF2C61-4A1F-6541-A88A-FDBCF2DAFA5D}">
      <dgm:prSet/>
      <dgm:spPr/>
      <dgm:t>
        <a:bodyPr/>
        <a:lstStyle/>
        <a:p>
          <a:endParaRPr lang="en-US"/>
        </a:p>
      </dgm:t>
    </dgm:pt>
    <dgm:pt modelId="{57A35E19-156F-1947-9F39-33EEAA0BCCF5}" type="sibTrans" cxnId="{9ACF2C61-4A1F-6541-A88A-FDBCF2DAFA5D}">
      <dgm:prSet/>
      <dgm:spPr/>
      <dgm:t>
        <a:bodyPr/>
        <a:lstStyle/>
        <a:p>
          <a:endParaRPr lang="en-US"/>
        </a:p>
      </dgm:t>
    </dgm:pt>
    <dgm:pt modelId="{04792A40-1DF7-F44F-AFD5-1012FED9D9B1}">
      <dgm:prSet phldrT="[Text]"/>
      <dgm:spPr/>
      <dgm:t>
        <a:bodyPr/>
        <a:lstStyle/>
        <a:p>
          <a:r>
            <a:rPr lang="en-US" dirty="0" smtClean="0"/>
            <a:t>Developed disease?</a:t>
          </a:r>
          <a:endParaRPr lang="en-US" dirty="0"/>
        </a:p>
      </dgm:t>
    </dgm:pt>
    <dgm:pt modelId="{5033F05E-C3F8-A543-B8FC-B5E51978757A}" type="parTrans" cxnId="{2A82C239-106F-DC40-9347-8B48313FE8EA}">
      <dgm:prSet/>
      <dgm:spPr/>
      <dgm:t>
        <a:bodyPr/>
        <a:lstStyle/>
        <a:p>
          <a:endParaRPr lang="en-US"/>
        </a:p>
      </dgm:t>
    </dgm:pt>
    <dgm:pt modelId="{2AB8E6E3-DF63-3440-985F-2DD367B53A19}" type="sibTrans" cxnId="{2A82C239-106F-DC40-9347-8B48313FE8EA}">
      <dgm:prSet/>
      <dgm:spPr/>
      <dgm:t>
        <a:bodyPr/>
        <a:lstStyle/>
        <a:p>
          <a:endParaRPr lang="en-US"/>
        </a:p>
      </dgm:t>
    </dgm:pt>
    <dgm:pt modelId="{167A62C0-F246-AC4B-BFEB-842F2997CB65}">
      <dgm:prSet phldrT="[Text]"/>
      <dgm:spPr/>
      <dgm:t>
        <a:bodyPr/>
        <a:lstStyle/>
        <a:p>
          <a:r>
            <a:rPr lang="en-US" dirty="0" smtClean="0"/>
            <a:t>Developed disease?</a:t>
          </a:r>
          <a:endParaRPr lang="en-US" dirty="0"/>
        </a:p>
      </dgm:t>
    </dgm:pt>
    <dgm:pt modelId="{48C65EEE-B55D-8C46-BBF3-392E353258C7}" type="parTrans" cxnId="{F7138DD9-D29F-B943-AF4E-D3E044F84266}">
      <dgm:prSet/>
      <dgm:spPr/>
      <dgm:t>
        <a:bodyPr/>
        <a:lstStyle/>
        <a:p>
          <a:endParaRPr lang="en-US"/>
        </a:p>
      </dgm:t>
    </dgm:pt>
    <dgm:pt modelId="{66FB6329-1547-8249-834D-1A858EE60076}" type="sibTrans" cxnId="{F7138DD9-D29F-B943-AF4E-D3E044F84266}">
      <dgm:prSet/>
      <dgm:spPr/>
      <dgm:t>
        <a:bodyPr/>
        <a:lstStyle/>
        <a:p>
          <a:endParaRPr lang="en-US"/>
        </a:p>
      </dgm:t>
    </dgm:pt>
    <dgm:pt modelId="{AE9D205F-EAEB-B04E-8184-335C4E2A0298}">
      <dgm:prSet phldrT="[Text]"/>
      <dgm:spPr/>
      <dgm:t>
        <a:bodyPr/>
        <a:lstStyle/>
        <a:p>
          <a:r>
            <a:rPr lang="en-US" dirty="0" smtClean="0"/>
            <a:t>Developed disease?</a:t>
          </a:r>
          <a:endParaRPr lang="en-US" dirty="0"/>
        </a:p>
      </dgm:t>
    </dgm:pt>
    <dgm:pt modelId="{B0BCBD0B-133A-2E4D-873B-BF0C88EB66C5}" type="parTrans" cxnId="{323510D6-0FAC-2044-84CA-9ED789633A5B}">
      <dgm:prSet/>
      <dgm:spPr/>
      <dgm:t>
        <a:bodyPr/>
        <a:lstStyle/>
        <a:p>
          <a:endParaRPr lang="en-US"/>
        </a:p>
      </dgm:t>
    </dgm:pt>
    <dgm:pt modelId="{9578073E-71A0-4244-AA97-2DB25F05D23B}" type="sibTrans" cxnId="{323510D6-0FAC-2044-84CA-9ED789633A5B}">
      <dgm:prSet/>
      <dgm:spPr/>
      <dgm:t>
        <a:bodyPr/>
        <a:lstStyle/>
        <a:p>
          <a:endParaRPr lang="en-US"/>
        </a:p>
      </dgm:t>
    </dgm:pt>
    <dgm:pt modelId="{0E56AE4E-404C-8341-8E84-A452E9E49E83}">
      <dgm:prSet phldrT="[Text]"/>
      <dgm:spPr/>
      <dgm:t>
        <a:bodyPr/>
        <a:lstStyle/>
        <a:p>
          <a:r>
            <a:rPr lang="en-US" dirty="0" smtClean="0"/>
            <a:t>Developed disease?</a:t>
          </a:r>
          <a:endParaRPr lang="en-US" dirty="0"/>
        </a:p>
      </dgm:t>
    </dgm:pt>
    <dgm:pt modelId="{B9BD2088-19D7-A34B-ABDF-E377E746736F}" type="parTrans" cxnId="{6FEAFE40-9F49-0D41-8B80-406DF7501618}">
      <dgm:prSet/>
      <dgm:spPr/>
      <dgm:t>
        <a:bodyPr/>
        <a:lstStyle/>
        <a:p>
          <a:endParaRPr lang="en-US"/>
        </a:p>
      </dgm:t>
    </dgm:pt>
    <dgm:pt modelId="{4A8B4D4A-770D-954C-A5A1-283A78CED6B1}" type="sibTrans" cxnId="{6FEAFE40-9F49-0D41-8B80-406DF7501618}">
      <dgm:prSet/>
      <dgm:spPr/>
      <dgm:t>
        <a:bodyPr/>
        <a:lstStyle/>
        <a:p>
          <a:endParaRPr lang="en-US"/>
        </a:p>
      </dgm:t>
    </dgm:pt>
    <dgm:pt modelId="{76B71EBD-1C81-7A45-9A86-8EE451A2E8C7}">
      <dgm:prSet phldrT="[Text]"/>
      <dgm:spPr/>
      <dgm:t>
        <a:bodyPr/>
        <a:lstStyle/>
        <a:p>
          <a:r>
            <a:rPr lang="en-US" dirty="0" smtClean="0"/>
            <a:t>Developed disease?</a:t>
          </a:r>
          <a:endParaRPr lang="en-US" dirty="0"/>
        </a:p>
      </dgm:t>
    </dgm:pt>
    <dgm:pt modelId="{9E561E7A-2705-5F49-857D-A5EEFF05858B}" type="parTrans" cxnId="{A527FB49-1B46-734B-8D5F-259DDE2BB7DB}">
      <dgm:prSet/>
      <dgm:spPr/>
      <dgm:t>
        <a:bodyPr/>
        <a:lstStyle/>
        <a:p>
          <a:endParaRPr lang="en-US"/>
        </a:p>
      </dgm:t>
    </dgm:pt>
    <dgm:pt modelId="{F1A6A5EE-ADBD-FE43-A776-AD3B4092BD28}" type="sibTrans" cxnId="{A527FB49-1B46-734B-8D5F-259DDE2BB7DB}">
      <dgm:prSet/>
      <dgm:spPr/>
      <dgm:t>
        <a:bodyPr/>
        <a:lstStyle/>
        <a:p>
          <a:endParaRPr lang="en-US"/>
        </a:p>
      </dgm:t>
    </dgm:pt>
    <dgm:pt modelId="{809F6DFD-21EC-7D44-9DEA-0885B325B712}">
      <dgm:prSet phldrT="[Text]"/>
      <dgm:spPr/>
      <dgm:t>
        <a:bodyPr/>
        <a:lstStyle/>
        <a:p>
          <a:r>
            <a:rPr lang="en-US" dirty="0" smtClean="0"/>
            <a:t>Developed disease?</a:t>
          </a:r>
          <a:endParaRPr lang="en-US" dirty="0"/>
        </a:p>
      </dgm:t>
    </dgm:pt>
    <dgm:pt modelId="{9516E0DA-C4B5-D94C-99F6-5624C39E88EA}" type="parTrans" cxnId="{9FAEBE40-A4FF-6C4D-B079-44C43C914ED5}">
      <dgm:prSet/>
      <dgm:spPr/>
      <dgm:t>
        <a:bodyPr/>
        <a:lstStyle/>
        <a:p>
          <a:endParaRPr lang="en-US"/>
        </a:p>
      </dgm:t>
    </dgm:pt>
    <dgm:pt modelId="{B592DCCC-9EFE-C840-B062-FE16720237DB}" type="sibTrans" cxnId="{9FAEBE40-A4FF-6C4D-B079-44C43C914ED5}">
      <dgm:prSet/>
      <dgm:spPr/>
      <dgm:t>
        <a:bodyPr/>
        <a:lstStyle/>
        <a:p>
          <a:endParaRPr lang="en-US"/>
        </a:p>
      </dgm:t>
    </dgm:pt>
    <dgm:pt modelId="{031EFB8E-36C8-5E45-8C70-517B52A30DCA}" type="pres">
      <dgm:prSet presAssocID="{D050E5ED-3E08-E547-BDD6-4D91D504EA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D759FD4-3602-914A-B112-97337E62CE6B}" type="pres">
      <dgm:prSet presAssocID="{D78CBD99-506F-A84D-BC8F-C5AAF48DD178}" presName="hierRoot1" presStyleCnt="0">
        <dgm:presLayoutVars>
          <dgm:hierBranch val="init"/>
        </dgm:presLayoutVars>
      </dgm:prSet>
      <dgm:spPr/>
    </dgm:pt>
    <dgm:pt modelId="{6EBDA7ED-FBEF-CF47-9806-B55FD23EB373}" type="pres">
      <dgm:prSet presAssocID="{D78CBD99-506F-A84D-BC8F-C5AAF48DD178}" presName="rootComposite1" presStyleCnt="0"/>
      <dgm:spPr/>
    </dgm:pt>
    <dgm:pt modelId="{ECE10234-B1B5-CA45-B809-F8236A6383C1}" type="pres">
      <dgm:prSet presAssocID="{D78CBD99-506F-A84D-BC8F-C5AAF48DD1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C47FD6-A971-504C-881B-C7E1F683E494}" type="pres">
      <dgm:prSet presAssocID="{D78CBD99-506F-A84D-BC8F-C5AAF48DD17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F5B5851-8E21-AF41-AD8E-F41354875B09}" type="pres">
      <dgm:prSet presAssocID="{D78CBD99-506F-A84D-BC8F-C5AAF48DD178}" presName="hierChild2" presStyleCnt="0"/>
      <dgm:spPr/>
    </dgm:pt>
    <dgm:pt modelId="{4C4B88D2-8E5F-1B48-99C9-78ADD3C32D8D}" type="pres">
      <dgm:prSet presAssocID="{F50D95B2-FBC3-7C48-8DD2-A059BC71BE0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2A2AA00-67F4-9B4D-87A3-2A3AAE4B821C}" type="pres">
      <dgm:prSet presAssocID="{43E1919B-F174-C24D-8A27-BF4ABC05FA74}" presName="hierRoot2" presStyleCnt="0">
        <dgm:presLayoutVars>
          <dgm:hierBranch val="init"/>
        </dgm:presLayoutVars>
      </dgm:prSet>
      <dgm:spPr/>
    </dgm:pt>
    <dgm:pt modelId="{9B26CC66-2E6E-5A4B-936C-5D84873F83EE}" type="pres">
      <dgm:prSet presAssocID="{43E1919B-F174-C24D-8A27-BF4ABC05FA74}" presName="rootComposite" presStyleCnt="0"/>
      <dgm:spPr/>
    </dgm:pt>
    <dgm:pt modelId="{A53E81DD-58C9-974E-BA43-CB722A8A1538}" type="pres">
      <dgm:prSet presAssocID="{43E1919B-F174-C24D-8A27-BF4ABC05FA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C37B11-AF0E-E142-A7BA-29FDAF09CD04}" type="pres">
      <dgm:prSet presAssocID="{43E1919B-F174-C24D-8A27-BF4ABC05FA74}" presName="rootConnector" presStyleLbl="node2" presStyleIdx="0" presStyleCnt="3"/>
      <dgm:spPr/>
      <dgm:t>
        <a:bodyPr/>
        <a:lstStyle/>
        <a:p>
          <a:endParaRPr lang="en-US"/>
        </a:p>
      </dgm:t>
    </dgm:pt>
    <dgm:pt modelId="{CA9AF867-8DDC-E040-965B-4F1970415ECB}" type="pres">
      <dgm:prSet presAssocID="{43E1919B-F174-C24D-8A27-BF4ABC05FA74}" presName="hierChild4" presStyleCnt="0"/>
      <dgm:spPr/>
    </dgm:pt>
    <dgm:pt modelId="{17B49BEE-2F4F-574D-B864-58EC46027655}" type="pres">
      <dgm:prSet presAssocID="{6F5DDAA8-7E8A-6043-B6BE-CB42DB188D9F}" presName="Name37" presStyleLbl="parChTrans1D3" presStyleIdx="0" presStyleCnt="6"/>
      <dgm:spPr/>
      <dgm:t>
        <a:bodyPr/>
        <a:lstStyle/>
        <a:p>
          <a:endParaRPr lang="en-US"/>
        </a:p>
      </dgm:t>
    </dgm:pt>
    <dgm:pt modelId="{14AB286E-A822-2042-92D0-38D3A79492C6}" type="pres">
      <dgm:prSet presAssocID="{3F145F1B-4E2D-034D-80EB-09DC4A2D07FD}" presName="hierRoot2" presStyleCnt="0">
        <dgm:presLayoutVars>
          <dgm:hierBranch val="init"/>
        </dgm:presLayoutVars>
      </dgm:prSet>
      <dgm:spPr/>
    </dgm:pt>
    <dgm:pt modelId="{A53AF64B-4E95-2D48-A477-8663BFD97330}" type="pres">
      <dgm:prSet presAssocID="{3F145F1B-4E2D-034D-80EB-09DC4A2D07FD}" presName="rootComposite" presStyleCnt="0"/>
      <dgm:spPr/>
    </dgm:pt>
    <dgm:pt modelId="{AA3CDBA2-0949-B348-AC4F-CB78F1B02AC7}" type="pres">
      <dgm:prSet presAssocID="{3F145F1B-4E2D-034D-80EB-09DC4A2D07FD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B699B-1287-E041-A181-D39F4AE66556}" type="pres">
      <dgm:prSet presAssocID="{3F145F1B-4E2D-034D-80EB-09DC4A2D07FD}" presName="rootConnector" presStyleLbl="node3" presStyleIdx="0" presStyleCnt="6"/>
      <dgm:spPr/>
      <dgm:t>
        <a:bodyPr/>
        <a:lstStyle/>
        <a:p>
          <a:endParaRPr lang="en-US"/>
        </a:p>
      </dgm:t>
    </dgm:pt>
    <dgm:pt modelId="{2611AAB2-5416-B045-AF18-4964372811C9}" type="pres">
      <dgm:prSet presAssocID="{3F145F1B-4E2D-034D-80EB-09DC4A2D07FD}" presName="hierChild4" presStyleCnt="0"/>
      <dgm:spPr/>
    </dgm:pt>
    <dgm:pt modelId="{ED3D03E1-7656-3E4D-AB4F-12B2681EF893}" type="pres">
      <dgm:prSet presAssocID="{5033F05E-C3F8-A543-B8FC-B5E51978757A}" presName="Name37" presStyleLbl="parChTrans1D4" presStyleIdx="0" presStyleCnt="6"/>
      <dgm:spPr/>
      <dgm:t>
        <a:bodyPr/>
        <a:lstStyle/>
        <a:p>
          <a:endParaRPr lang="en-US"/>
        </a:p>
      </dgm:t>
    </dgm:pt>
    <dgm:pt modelId="{01895F7A-2666-8644-957E-70A7472A79E2}" type="pres">
      <dgm:prSet presAssocID="{04792A40-1DF7-F44F-AFD5-1012FED9D9B1}" presName="hierRoot2" presStyleCnt="0">
        <dgm:presLayoutVars>
          <dgm:hierBranch val="init"/>
        </dgm:presLayoutVars>
      </dgm:prSet>
      <dgm:spPr/>
    </dgm:pt>
    <dgm:pt modelId="{413CC948-31F9-834E-A152-48075D5ABFEA}" type="pres">
      <dgm:prSet presAssocID="{04792A40-1DF7-F44F-AFD5-1012FED9D9B1}" presName="rootComposite" presStyleCnt="0"/>
      <dgm:spPr/>
    </dgm:pt>
    <dgm:pt modelId="{D8857A37-A00C-9540-9346-703759B7E481}" type="pres">
      <dgm:prSet presAssocID="{04792A40-1DF7-F44F-AFD5-1012FED9D9B1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334A33-D0FB-C14C-9EEB-BB776ABDDE70}" type="pres">
      <dgm:prSet presAssocID="{04792A40-1DF7-F44F-AFD5-1012FED9D9B1}" presName="rootConnector" presStyleLbl="node4" presStyleIdx="0" presStyleCnt="6"/>
      <dgm:spPr/>
      <dgm:t>
        <a:bodyPr/>
        <a:lstStyle/>
        <a:p>
          <a:endParaRPr lang="en-US"/>
        </a:p>
      </dgm:t>
    </dgm:pt>
    <dgm:pt modelId="{F8C0D631-3870-2845-9098-9BACAE2242F5}" type="pres">
      <dgm:prSet presAssocID="{04792A40-1DF7-F44F-AFD5-1012FED9D9B1}" presName="hierChild4" presStyleCnt="0"/>
      <dgm:spPr/>
    </dgm:pt>
    <dgm:pt modelId="{A8336220-C12B-6C4F-8094-B4A3D6AC7F83}" type="pres">
      <dgm:prSet presAssocID="{04792A40-1DF7-F44F-AFD5-1012FED9D9B1}" presName="hierChild5" presStyleCnt="0"/>
      <dgm:spPr/>
    </dgm:pt>
    <dgm:pt modelId="{0010ACC4-5326-9243-B39D-DC3314F54DD7}" type="pres">
      <dgm:prSet presAssocID="{3F145F1B-4E2D-034D-80EB-09DC4A2D07FD}" presName="hierChild5" presStyleCnt="0"/>
      <dgm:spPr/>
    </dgm:pt>
    <dgm:pt modelId="{2E249FFF-2123-3846-9649-DBE60614CCF5}" type="pres">
      <dgm:prSet presAssocID="{6CAFEBB7-0446-5043-8EF5-4EE896E21618}" presName="Name37" presStyleLbl="parChTrans1D3" presStyleIdx="1" presStyleCnt="6"/>
      <dgm:spPr/>
      <dgm:t>
        <a:bodyPr/>
        <a:lstStyle/>
        <a:p>
          <a:endParaRPr lang="en-US"/>
        </a:p>
      </dgm:t>
    </dgm:pt>
    <dgm:pt modelId="{B328F129-E6FD-3340-90FB-D5E42AC686BF}" type="pres">
      <dgm:prSet presAssocID="{8E4195D1-8DFB-BE46-894D-CCBF253FA1D2}" presName="hierRoot2" presStyleCnt="0">
        <dgm:presLayoutVars>
          <dgm:hierBranch val="init"/>
        </dgm:presLayoutVars>
      </dgm:prSet>
      <dgm:spPr/>
    </dgm:pt>
    <dgm:pt modelId="{C7B0F842-4148-A242-B566-E7BAFB94AFDD}" type="pres">
      <dgm:prSet presAssocID="{8E4195D1-8DFB-BE46-894D-CCBF253FA1D2}" presName="rootComposite" presStyleCnt="0"/>
      <dgm:spPr/>
    </dgm:pt>
    <dgm:pt modelId="{D46CB069-CF24-5A44-A520-7E599CFA71D1}" type="pres">
      <dgm:prSet presAssocID="{8E4195D1-8DFB-BE46-894D-CCBF253FA1D2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0462D5-B97C-2B48-A648-DEBDCC818393}" type="pres">
      <dgm:prSet presAssocID="{8E4195D1-8DFB-BE46-894D-CCBF253FA1D2}" presName="rootConnector" presStyleLbl="node3" presStyleIdx="1" presStyleCnt="6"/>
      <dgm:spPr/>
      <dgm:t>
        <a:bodyPr/>
        <a:lstStyle/>
        <a:p>
          <a:endParaRPr lang="en-US"/>
        </a:p>
      </dgm:t>
    </dgm:pt>
    <dgm:pt modelId="{641DAA6E-252E-ED4C-8AE4-8603D60F953B}" type="pres">
      <dgm:prSet presAssocID="{8E4195D1-8DFB-BE46-894D-CCBF253FA1D2}" presName="hierChild4" presStyleCnt="0"/>
      <dgm:spPr/>
    </dgm:pt>
    <dgm:pt modelId="{57F61C28-A3E3-C945-8FFD-A388AF3ECD6A}" type="pres">
      <dgm:prSet presAssocID="{48C65EEE-B55D-8C46-BBF3-392E353258C7}" presName="Name37" presStyleLbl="parChTrans1D4" presStyleIdx="1" presStyleCnt="6"/>
      <dgm:spPr/>
      <dgm:t>
        <a:bodyPr/>
        <a:lstStyle/>
        <a:p>
          <a:endParaRPr lang="en-US"/>
        </a:p>
      </dgm:t>
    </dgm:pt>
    <dgm:pt modelId="{0B63319C-658D-924D-A9B6-2B13736CC891}" type="pres">
      <dgm:prSet presAssocID="{167A62C0-F246-AC4B-BFEB-842F2997CB65}" presName="hierRoot2" presStyleCnt="0">
        <dgm:presLayoutVars>
          <dgm:hierBranch val="init"/>
        </dgm:presLayoutVars>
      </dgm:prSet>
      <dgm:spPr/>
    </dgm:pt>
    <dgm:pt modelId="{CA138AA9-6E2F-5E48-8413-207C3E0C9332}" type="pres">
      <dgm:prSet presAssocID="{167A62C0-F246-AC4B-BFEB-842F2997CB65}" presName="rootComposite" presStyleCnt="0"/>
      <dgm:spPr/>
    </dgm:pt>
    <dgm:pt modelId="{A72D35D4-BCFF-B040-A48F-50DAC3565A5B}" type="pres">
      <dgm:prSet presAssocID="{167A62C0-F246-AC4B-BFEB-842F2997CB65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0F7BE-0E30-BE41-B9CA-1193D7B9BBE0}" type="pres">
      <dgm:prSet presAssocID="{167A62C0-F246-AC4B-BFEB-842F2997CB65}" presName="rootConnector" presStyleLbl="node4" presStyleIdx="1" presStyleCnt="6"/>
      <dgm:spPr/>
      <dgm:t>
        <a:bodyPr/>
        <a:lstStyle/>
        <a:p>
          <a:endParaRPr lang="en-US"/>
        </a:p>
      </dgm:t>
    </dgm:pt>
    <dgm:pt modelId="{DCB67269-F985-2841-B4FF-FFE37417FC94}" type="pres">
      <dgm:prSet presAssocID="{167A62C0-F246-AC4B-BFEB-842F2997CB65}" presName="hierChild4" presStyleCnt="0"/>
      <dgm:spPr/>
    </dgm:pt>
    <dgm:pt modelId="{6C64E12F-030A-1941-BE29-EB34957F9FBE}" type="pres">
      <dgm:prSet presAssocID="{167A62C0-F246-AC4B-BFEB-842F2997CB65}" presName="hierChild5" presStyleCnt="0"/>
      <dgm:spPr/>
    </dgm:pt>
    <dgm:pt modelId="{669B148A-68B7-8847-B42F-909CA73C76A4}" type="pres">
      <dgm:prSet presAssocID="{8E4195D1-8DFB-BE46-894D-CCBF253FA1D2}" presName="hierChild5" presStyleCnt="0"/>
      <dgm:spPr/>
    </dgm:pt>
    <dgm:pt modelId="{15143BE5-337C-DD45-A649-F4E00EFB944A}" type="pres">
      <dgm:prSet presAssocID="{43E1919B-F174-C24D-8A27-BF4ABC05FA74}" presName="hierChild5" presStyleCnt="0"/>
      <dgm:spPr/>
    </dgm:pt>
    <dgm:pt modelId="{79FA442A-1DB9-E54A-A888-92000F988831}" type="pres">
      <dgm:prSet presAssocID="{AC48D974-A038-E84A-8C6A-E9CDA037B8D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DA38B04-8ED4-B744-AAB7-A881E261979C}" type="pres">
      <dgm:prSet presAssocID="{A085A6D2-C48C-7E44-BB53-9E6453477300}" presName="hierRoot2" presStyleCnt="0">
        <dgm:presLayoutVars>
          <dgm:hierBranch val="init"/>
        </dgm:presLayoutVars>
      </dgm:prSet>
      <dgm:spPr/>
    </dgm:pt>
    <dgm:pt modelId="{CA9538F9-3CD8-7148-B8AD-1111C7CA325D}" type="pres">
      <dgm:prSet presAssocID="{A085A6D2-C48C-7E44-BB53-9E6453477300}" presName="rootComposite" presStyleCnt="0"/>
      <dgm:spPr/>
    </dgm:pt>
    <dgm:pt modelId="{B44A7AFD-D68C-D14B-85BF-4B34170368ED}" type="pres">
      <dgm:prSet presAssocID="{A085A6D2-C48C-7E44-BB53-9E64534773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0CBED7-0EFD-414E-ABB6-FB993B7000ED}" type="pres">
      <dgm:prSet presAssocID="{A085A6D2-C48C-7E44-BB53-9E6453477300}" presName="rootConnector" presStyleLbl="node2" presStyleIdx="1" presStyleCnt="3"/>
      <dgm:spPr/>
      <dgm:t>
        <a:bodyPr/>
        <a:lstStyle/>
        <a:p>
          <a:endParaRPr lang="en-US"/>
        </a:p>
      </dgm:t>
    </dgm:pt>
    <dgm:pt modelId="{FE3F2B59-269D-DB4E-BE86-E995471CA2F7}" type="pres">
      <dgm:prSet presAssocID="{A085A6D2-C48C-7E44-BB53-9E6453477300}" presName="hierChild4" presStyleCnt="0"/>
      <dgm:spPr/>
    </dgm:pt>
    <dgm:pt modelId="{C472A470-FD88-2441-B647-007D722AE024}" type="pres">
      <dgm:prSet presAssocID="{7BA77C74-F3F5-4C4A-804C-E30FF9C63E12}" presName="Name37" presStyleLbl="parChTrans1D3" presStyleIdx="2" presStyleCnt="6"/>
      <dgm:spPr/>
      <dgm:t>
        <a:bodyPr/>
        <a:lstStyle/>
        <a:p>
          <a:endParaRPr lang="en-US"/>
        </a:p>
      </dgm:t>
    </dgm:pt>
    <dgm:pt modelId="{7351EB74-6278-9F43-8D4E-52B5A3F362DB}" type="pres">
      <dgm:prSet presAssocID="{DB060006-1CEE-F64A-87EC-C512BD0D917A}" presName="hierRoot2" presStyleCnt="0">
        <dgm:presLayoutVars>
          <dgm:hierBranch val="init"/>
        </dgm:presLayoutVars>
      </dgm:prSet>
      <dgm:spPr/>
    </dgm:pt>
    <dgm:pt modelId="{B2C70FAD-8635-E744-A17E-E95F7072E8CD}" type="pres">
      <dgm:prSet presAssocID="{DB060006-1CEE-F64A-87EC-C512BD0D917A}" presName="rootComposite" presStyleCnt="0"/>
      <dgm:spPr/>
    </dgm:pt>
    <dgm:pt modelId="{A8C9EF1D-0000-304C-9516-871096618F2F}" type="pres">
      <dgm:prSet presAssocID="{DB060006-1CEE-F64A-87EC-C512BD0D917A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477FC-FE6A-F54C-8864-D93955BBE32F}" type="pres">
      <dgm:prSet presAssocID="{DB060006-1CEE-F64A-87EC-C512BD0D917A}" presName="rootConnector" presStyleLbl="node3" presStyleIdx="2" presStyleCnt="6"/>
      <dgm:spPr/>
      <dgm:t>
        <a:bodyPr/>
        <a:lstStyle/>
        <a:p>
          <a:endParaRPr lang="en-US"/>
        </a:p>
      </dgm:t>
    </dgm:pt>
    <dgm:pt modelId="{82CFABC6-6750-4247-A4FF-3EAF33507B08}" type="pres">
      <dgm:prSet presAssocID="{DB060006-1CEE-F64A-87EC-C512BD0D917A}" presName="hierChild4" presStyleCnt="0"/>
      <dgm:spPr/>
    </dgm:pt>
    <dgm:pt modelId="{7A1B37CC-B9A7-0943-892F-664B51381192}" type="pres">
      <dgm:prSet presAssocID="{B0BCBD0B-133A-2E4D-873B-BF0C88EB66C5}" presName="Name37" presStyleLbl="parChTrans1D4" presStyleIdx="2" presStyleCnt="6"/>
      <dgm:spPr/>
      <dgm:t>
        <a:bodyPr/>
        <a:lstStyle/>
        <a:p>
          <a:endParaRPr lang="en-US"/>
        </a:p>
      </dgm:t>
    </dgm:pt>
    <dgm:pt modelId="{86715E8D-4D37-5F4F-BD94-1BCB6F88461C}" type="pres">
      <dgm:prSet presAssocID="{AE9D205F-EAEB-B04E-8184-335C4E2A0298}" presName="hierRoot2" presStyleCnt="0">
        <dgm:presLayoutVars>
          <dgm:hierBranch val="init"/>
        </dgm:presLayoutVars>
      </dgm:prSet>
      <dgm:spPr/>
    </dgm:pt>
    <dgm:pt modelId="{E8A5E038-ADEC-E64E-AC56-0A658FD93019}" type="pres">
      <dgm:prSet presAssocID="{AE9D205F-EAEB-B04E-8184-335C4E2A0298}" presName="rootComposite" presStyleCnt="0"/>
      <dgm:spPr/>
    </dgm:pt>
    <dgm:pt modelId="{7879C600-18EE-0940-9AD9-92C649CD2912}" type="pres">
      <dgm:prSet presAssocID="{AE9D205F-EAEB-B04E-8184-335C4E2A0298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2CF655-C7EE-0549-909A-FB69F5EFAC7C}" type="pres">
      <dgm:prSet presAssocID="{AE9D205F-EAEB-B04E-8184-335C4E2A0298}" presName="rootConnector" presStyleLbl="node4" presStyleIdx="2" presStyleCnt="6"/>
      <dgm:spPr/>
      <dgm:t>
        <a:bodyPr/>
        <a:lstStyle/>
        <a:p>
          <a:endParaRPr lang="en-US"/>
        </a:p>
      </dgm:t>
    </dgm:pt>
    <dgm:pt modelId="{3EA6B491-BF19-E14B-B2C7-DB208E233DF1}" type="pres">
      <dgm:prSet presAssocID="{AE9D205F-EAEB-B04E-8184-335C4E2A0298}" presName="hierChild4" presStyleCnt="0"/>
      <dgm:spPr/>
    </dgm:pt>
    <dgm:pt modelId="{E6075724-573E-1945-AF68-ABCA37602BD6}" type="pres">
      <dgm:prSet presAssocID="{AE9D205F-EAEB-B04E-8184-335C4E2A0298}" presName="hierChild5" presStyleCnt="0"/>
      <dgm:spPr/>
    </dgm:pt>
    <dgm:pt modelId="{FDD1CFCB-1F37-4F46-BD9B-3C57E37A51BC}" type="pres">
      <dgm:prSet presAssocID="{DB060006-1CEE-F64A-87EC-C512BD0D917A}" presName="hierChild5" presStyleCnt="0"/>
      <dgm:spPr/>
    </dgm:pt>
    <dgm:pt modelId="{A9AE7EE0-A2C5-AD4A-BCC5-FB9C4FFE2DC4}" type="pres">
      <dgm:prSet presAssocID="{8658780D-B002-CB4A-9B28-03E467977172}" presName="Name37" presStyleLbl="parChTrans1D3" presStyleIdx="3" presStyleCnt="6"/>
      <dgm:spPr/>
      <dgm:t>
        <a:bodyPr/>
        <a:lstStyle/>
        <a:p>
          <a:endParaRPr lang="en-US"/>
        </a:p>
      </dgm:t>
    </dgm:pt>
    <dgm:pt modelId="{E6AFDB29-1179-BA42-9BAD-F5FBBBB184DA}" type="pres">
      <dgm:prSet presAssocID="{38D4BBA8-8458-FC4A-8E3A-FD284319D559}" presName="hierRoot2" presStyleCnt="0">
        <dgm:presLayoutVars>
          <dgm:hierBranch val="init"/>
        </dgm:presLayoutVars>
      </dgm:prSet>
      <dgm:spPr/>
    </dgm:pt>
    <dgm:pt modelId="{B28B0AF9-88E2-B34B-8B32-B7DAC4F95042}" type="pres">
      <dgm:prSet presAssocID="{38D4BBA8-8458-FC4A-8E3A-FD284319D559}" presName="rootComposite" presStyleCnt="0"/>
      <dgm:spPr/>
    </dgm:pt>
    <dgm:pt modelId="{EF22C13E-64D1-364E-92EA-55DCBDEADE2C}" type="pres">
      <dgm:prSet presAssocID="{38D4BBA8-8458-FC4A-8E3A-FD284319D559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5458DD-0A5C-0543-87C3-15F04ECC4123}" type="pres">
      <dgm:prSet presAssocID="{38D4BBA8-8458-FC4A-8E3A-FD284319D559}" presName="rootConnector" presStyleLbl="node3" presStyleIdx="3" presStyleCnt="6"/>
      <dgm:spPr/>
      <dgm:t>
        <a:bodyPr/>
        <a:lstStyle/>
        <a:p>
          <a:endParaRPr lang="en-US"/>
        </a:p>
      </dgm:t>
    </dgm:pt>
    <dgm:pt modelId="{186854E9-1690-B14F-86C7-847BC3241AD1}" type="pres">
      <dgm:prSet presAssocID="{38D4BBA8-8458-FC4A-8E3A-FD284319D559}" presName="hierChild4" presStyleCnt="0"/>
      <dgm:spPr/>
    </dgm:pt>
    <dgm:pt modelId="{A1547DDF-B4E3-BB4C-ACE6-0BD51713F106}" type="pres">
      <dgm:prSet presAssocID="{B9BD2088-19D7-A34B-ABDF-E377E746736F}" presName="Name37" presStyleLbl="parChTrans1D4" presStyleIdx="3" presStyleCnt="6"/>
      <dgm:spPr/>
      <dgm:t>
        <a:bodyPr/>
        <a:lstStyle/>
        <a:p>
          <a:endParaRPr lang="en-US"/>
        </a:p>
      </dgm:t>
    </dgm:pt>
    <dgm:pt modelId="{527359D3-FF5D-C84C-A348-4CBE92EEAAA2}" type="pres">
      <dgm:prSet presAssocID="{0E56AE4E-404C-8341-8E84-A452E9E49E83}" presName="hierRoot2" presStyleCnt="0">
        <dgm:presLayoutVars>
          <dgm:hierBranch val="init"/>
        </dgm:presLayoutVars>
      </dgm:prSet>
      <dgm:spPr/>
    </dgm:pt>
    <dgm:pt modelId="{C29D8FAB-2D02-9F42-8D0F-DA4C099B6467}" type="pres">
      <dgm:prSet presAssocID="{0E56AE4E-404C-8341-8E84-A452E9E49E83}" presName="rootComposite" presStyleCnt="0"/>
      <dgm:spPr/>
    </dgm:pt>
    <dgm:pt modelId="{2FECC1B8-4057-CC4F-82E1-E8AF7A2D59EE}" type="pres">
      <dgm:prSet presAssocID="{0E56AE4E-404C-8341-8E84-A452E9E49E83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F487B-9778-3443-9C6A-BC691D382BA4}" type="pres">
      <dgm:prSet presAssocID="{0E56AE4E-404C-8341-8E84-A452E9E49E83}" presName="rootConnector" presStyleLbl="node4" presStyleIdx="3" presStyleCnt="6"/>
      <dgm:spPr/>
      <dgm:t>
        <a:bodyPr/>
        <a:lstStyle/>
        <a:p>
          <a:endParaRPr lang="en-US"/>
        </a:p>
      </dgm:t>
    </dgm:pt>
    <dgm:pt modelId="{EAF1E117-B75F-694D-8688-CFCF808611AD}" type="pres">
      <dgm:prSet presAssocID="{0E56AE4E-404C-8341-8E84-A452E9E49E83}" presName="hierChild4" presStyleCnt="0"/>
      <dgm:spPr/>
    </dgm:pt>
    <dgm:pt modelId="{89963403-C557-E04B-B63A-403331C6FA95}" type="pres">
      <dgm:prSet presAssocID="{0E56AE4E-404C-8341-8E84-A452E9E49E83}" presName="hierChild5" presStyleCnt="0"/>
      <dgm:spPr/>
    </dgm:pt>
    <dgm:pt modelId="{AFF94620-1C26-4340-9226-9F74492EA442}" type="pres">
      <dgm:prSet presAssocID="{38D4BBA8-8458-FC4A-8E3A-FD284319D559}" presName="hierChild5" presStyleCnt="0"/>
      <dgm:spPr/>
    </dgm:pt>
    <dgm:pt modelId="{4048412A-4BC4-AE4D-91CD-324FBC20D052}" type="pres">
      <dgm:prSet presAssocID="{A085A6D2-C48C-7E44-BB53-9E6453477300}" presName="hierChild5" presStyleCnt="0"/>
      <dgm:spPr/>
    </dgm:pt>
    <dgm:pt modelId="{313FC8AB-49A5-4D46-9E2C-2F59F87009C9}" type="pres">
      <dgm:prSet presAssocID="{E4D08B53-5028-9C43-80F9-1E8F7588CB6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A571C7D-7D9C-734E-8362-2C4EF40C42E3}" type="pres">
      <dgm:prSet presAssocID="{B7ED6757-7DC0-154D-98D9-2B75AD871129}" presName="hierRoot2" presStyleCnt="0">
        <dgm:presLayoutVars>
          <dgm:hierBranch val="init"/>
        </dgm:presLayoutVars>
      </dgm:prSet>
      <dgm:spPr/>
    </dgm:pt>
    <dgm:pt modelId="{95BECA24-1618-B642-BC2A-221A1F54D126}" type="pres">
      <dgm:prSet presAssocID="{B7ED6757-7DC0-154D-98D9-2B75AD871129}" presName="rootComposite" presStyleCnt="0"/>
      <dgm:spPr/>
    </dgm:pt>
    <dgm:pt modelId="{62C42E3D-0A32-804D-A573-A1197D3FF0DE}" type="pres">
      <dgm:prSet presAssocID="{B7ED6757-7DC0-154D-98D9-2B75AD87112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92155-F773-914F-843E-F42D4D73DE24}" type="pres">
      <dgm:prSet presAssocID="{B7ED6757-7DC0-154D-98D9-2B75AD871129}" presName="rootConnector" presStyleLbl="node2" presStyleIdx="2" presStyleCnt="3"/>
      <dgm:spPr/>
      <dgm:t>
        <a:bodyPr/>
        <a:lstStyle/>
        <a:p>
          <a:endParaRPr lang="en-US"/>
        </a:p>
      </dgm:t>
    </dgm:pt>
    <dgm:pt modelId="{F393F740-3501-8242-BF19-39B9898B82F7}" type="pres">
      <dgm:prSet presAssocID="{B7ED6757-7DC0-154D-98D9-2B75AD871129}" presName="hierChild4" presStyleCnt="0"/>
      <dgm:spPr/>
    </dgm:pt>
    <dgm:pt modelId="{F691FF4D-AC75-B74A-8F0E-1A6FAEBE41ED}" type="pres">
      <dgm:prSet presAssocID="{98AF0FE1-3EC1-C143-92F0-94CC92945E41}" presName="Name37" presStyleLbl="parChTrans1D3" presStyleIdx="4" presStyleCnt="6"/>
      <dgm:spPr/>
      <dgm:t>
        <a:bodyPr/>
        <a:lstStyle/>
        <a:p>
          <a:endParaRPr lang="en-US"/>
        </a:p>
      </dgm:t>
    </dgm:pt>
    <dgm:pt modelId="{EAD21025-4BC2-2946-AAAB-BB488742BEAA}" type="pres">
      <dgm:prSet presAssocID="{2483AA0E-09AC-F74B-8AFB-C7A367927834}" presName="hierRoot2" presStyleCnt="0">
        <dgm:presLayoutVars>
          <dgm:hierBranch val="init"/>
        </dgm:presLayoutVars>
      </dgm:prSet>
      <dgm:spPr/>
    </dgm:pt>
    <dgm:pt modelId="{D05A86DF-0DAE-BA49-94B9-6F431AA847AD}" type="pres">
      <dgm:prSet presAssocID="{2483AA0E-09AC-F74B-8AFB-C7A367927834}" presName="rootComposite" presStyleCnt="0"/>
      <dgm:spPr/>
    </dgm:pt>
    <dgm:pt modelId="{57331362-EA0E-354B-AA89-83E4490B5377}" type="pres">
      <dgm:prSet presAssocID="{2483AA0E-09AC-F74B-8AFB-C7A367927834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427B3E-B4C8-5441-B1C6-34BD76FF17D9}" type="pres">
      <dgm:prSet presAssocID="{2483AA0E-09AC-F74B-8AFB-C7A367927834}" presName="rootConnector" presStyleLbl="node3" presStyleIdx="4" presStyleCnt="6"/>
      <dgm:spPr/>
      <dgm:t>
        <a:bodyPr/>
        <a:lstStyle/>
        <a:p>
          <a:endParaRPr lang="en-US"/>
        </a:p>
      </dgm:t>
    </dgm:pt>
    <dgm:pt modelId="{349EF278-BC78-C948-BC52-72256A59C058}" type="pres">
      <dgm:prSet presAssocID="{2483AA0E-09AC-F74B-8AFB-C7A367927834}" presName="hierChild4" presStyleCnt="0"/>
      <dgm:spPr/>
    </dgm:pt>
    <dgm:pt modelId="{A4A44E84-906A-BC47-9D19-F9BBB6983589}" type="pres">
      <dgm:prSet presAssocID="{9E561E7A-2705-5F49-857D-A5EEFF05858B}" presName="Name37" presStyleLbl="parChTrans1D4" presStyleIdx="4" presStyleCnt="6"/>
      <dgm:spPr/>
      <dgm:t>
        <a:bodyPr/>
        <a:lstStyle/>
        <a:p>
          <a:endParaRPr lang="en-US"/>
        </a:p>
      </dgm:t>
    </dgm:pt>
    <dgm:pt modelId="{7F3A6406-77FF-D547-99FD-22291F021DAE}" type="pres">
      <dgm:prSet presAssocID="{76B71EBD-1C81-7A45-9A86-8EE451A2E8C7}" presName="hierRoot2" presStyleCnt="0">
        <dgm:presLayoutVars>
          <dgm:hierBranch val="init"/>
        </dgm:presLayoutVars>
      </dgm:prSet>
      <dgm:spPr/>
    </dgm:pt>
    <dgm:pt modelId="{CE17CEC5-1F5D-8143-A4E9-F797F87FA878}" type="pres">
      <dgm:prSet presAssocID="{76B71EBD-1C81-7A45-9A86-8EE451A2E8C7}" presName="rootComposite" presStyleCnt="0"/>
      <dgm:spPr/>
    </dgm:pt>
    <dgm:pt modelId="{51FED5C5-2AB1-6346-BED4-488793089B35}" type="pres">
      <dgm:prSet presAssocID="{76B71EBD-1C81-7A45-9A86-8EE451A2E8C7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2C0CA7-A3FF-2A48-AD1E-4FAA95AB607A}" type="pres">
      <dgm:prSet presAssocID="{76B71EBD-1C81-7A45-9A86-8EE451A2E8C7}" presName="rootConnector" presStyleLbl="node4" presStyleIdx="4" presStyleCnt="6"/>
      <dgm:spPr/>
      <dgm:t>
        <a:bodyPr/>
        <a:lstStyle/>
        <a:p>
          <a:endParaRPr lang="en-US"/>
        </a:p>
      </dgm:t>
    </dgm:pt>
    <dgm:pt modelId="{E7AB5A44-51A4-694B-BE70-FBC953C3B719}" type="pres">
      <dgm:prSet presAssocID="{76B71EBD-1C81-7A45-9A86-8EE451A2E8C7}" presName="hierChild4" presStyleCnt="0"/>
      <dgm:spPr/>
    </dgm:pt>
    <dgm:pt modelId="{4C67FA88-815F-B141-9210-8307A5A627A2}" type="pres">
      <dgm:prSet presAssocID="{76B71EBD-1C81-7A45-9A86-8EE451A2E8C7}" presName="hierChild5" presStyleCnt="0"/>
      <dgm:spPr/>
    </dgm:pt>
    <dgm:pt modelId="{0E578094-3C77-8643-AE8D-7B2EE1D19C9B}" type="pres">
      <dgm:prSet presAssocID="{2483AA0E-09AC-F74B-8AFB-C7A367927834}" presName="hierChild5" presStyleCnt="0"/>
      <dgm:spPr/>
    </dgm:pt>
    <dgm:pt modelId="{C9C6DCCC-6853-314F-9965-AB0E8CAB869C}" type="pres">
      <dgm:prSet presAssocID="{3093BA7B-0D65-954F-8D69-BE1F8BAEA5EC}" presName="Name37" presStyleLbl="parChTrans1D3" presStyleIdx="5" presStyleCnt="6"/>
      <dgm:spPr/>
      <dgm:t>
        <a:bodyPr/>
        <a:lstStyle/>
        <a:p>
          <a:endParaRPr lang="en-US"/>
        </a:p>
      </dgm:t>
    </dgm:pt>
    <dgm:pt modelId="{D80E7FE3-6D08-054A-89CF-504B884C6D91}" type="pres">
      <dgm:prSet presAssocID="{A83CEBC3-2C78-9A4B-99E5-737A480B1183}" presName="hierRoot2" presStyleCnt="0">
        <dgm:presLayoutVars>
          <dgm:hierBranch val="init"/>
        </dgm:presLayoutVars>
      </dgm:prSet>
      <dgm:spPr/>
    </dgm:pt>
    <dgm:pt modelId="{21A8C58B-915D-7A43-AE06-AB8D0F32FE58}" type="pres">
      <dgm:prSet presAssocID="{A83CEBC3-2C78-9A4B-99E5-737A480B1183}" presName="rootComposite" presStyleCnt="0"/>
      <dgm:spPr/>
    </dgm:pt>
    <dgm:pt modelId="{CD7280F9-CC65-5F4F-869A-126D72DBBD97}" type="pres">
      <dgm:prSet presAssocID="{A83CEBC3-2C78-9A4B-99E5-737A480B1183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AF6EA8-56D9-AF4C-AAB9-841A6D32040F}" type="pres">
      <dgm:prSet presAssocID="{A83CEBC3-2C78-9A4B-99E5-737A480B1183}" presName="rootConnector" presStyleLbl="node3" presStyleIdx="5" presStyleCnt="6"/>
      <dgm:spPr/>
      <dgm:t>
        <a:bodyPr/>
        <a:lstStyle/>
        <a:p>
          <a:endParaRPr lang="en-US"/>
        </a:p>
      </dgm:t>
    </dgm:pt>
    <dgm:pt modelId="{F7EA2231-7F30-4D4D-B61A-0E8E29847E44}" type="pres">
      <dgm:prSet presAssocID="{A83CEBC3-2C78-9A4B-99E5-737A480B1183}" presName="hierChild4" presStyleCnt="0"/>
      <dgm:spPr/>
    </dgm:pt>
    <dgm:pt modelId="{0A88A8A1-550C-F64E-8482-D8263BC370FB}" type="pres">
      <dgm:prSet presAssocID="{9516E0DA-C4B5-D94C-99F6-5624C39E88EA}" presName="Name37" presStyleLbl="parChTrans1D4" presStyleIdx="5" presStyleCnt="6"/>
      <dgm:spPr/>
      <dgm:t>
        <a:bodyPr/>
        <a:lstStyle/>
        <a:p>
          <a:endParaRPr lang="en-US"/>
        </a:p>
      </dgm:t>
    </dgm:pt>
    <dgm:pt modelId="{A622086E-5DA6-284D-A39E-49D2E97B64FD}" type="pres">
      <dgm:prSet presAssocID="{809F6DFD-21EC-7D44-9DEA-0885B325B712}" presName="hierRoot2" presStyleCnt="0">
        <dgm:presLayoutVars>
          <dgm:hierBranch val="init"/>
        </dgm:presLayoutVars>
      </dgm:prSet>
      <dgm:spPr/>
    </dgm:pt>
    <dgm:pt modelId="{67AB0A3A-41F8-1640-8021-8675CC180A95}" type="pres">
      <dgm:prSet presAssocID="{809F6DFD-21EC-7D44-9DEA-0885B325B712}" presName="rootComposite" presStyleCnt="0"/>
      <dgm:spPr/>
    </dgm:pt>
    <dgm:pt modelId="{043813A8-FB3D-834B-BB9E-73468AD4A749}" type="pres">
      <dgm:prSet presAssocID="{809F6DFD-21EC-7D44-9DEA-0885B325B712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D8ED2-28FF-1D48-B75B-3A3348A0F710}" type="pres">
      <dgm:prSet presAssocID="{809F6DFD-21EC-7D44-9DEA-0885B325B712}" presName="rootConnector" presStyleLbl="node4" presStyleIdx="5" presStyleCnt="6"/>
      <dgm:spPr/>
      <dgm:t>
        <a:bodyPr/>
        <a:lstStyle/>
        <a:p>
          <a:endParaRPr lang="en-US"/>
        </a:p>
      </dgm:t>
    </dgm:pt>
    <dgm:pt modelId="{90E7D7AA-E8EB-C343-B5C1-46E738404B43}" type="pres">
      <dgm:prSet presAssocID="{809F6DFD-21EC-7D44-9DEA-0885B325B712}" presName="hierChild4" presStyleCnt="0"/>
      <dgm:spPr/>
    </dgm:pt>
    <dgm:pt modelId="{E6640066-FA81-0144-8390-1BF391A8E663}" type="pres">
      <dgm:prSet presAssocID="{809F6DFD-21EC-7D44-9DEA-0885B325B712}" presName="hierChild5" presStyleCnt="0"/>
      <dgm:spPr/>
    </dgm:pt>
    <dgm:pt modelId="{AC614775-24EE-1647-AC4D-7F492947123A}" type="pres">
      <dgm:prSet presAssocID="{A83CEBC3-2C78-9A4B-99E5-737A480B1183}" presName="hierChild5" presStyleCnt="0"/>
      <dgm:spPr/>
    </dgm:pt>
    <dgm:pt modelId="{C0A433A4-74DC-4F4F-AB1A-B219C2AD9FB6}" type="pres">
      <dgm:prSet presAssocID="{B7ED6757-7DC0-154D-98D9-2B75AD871129}" presName="hierChild5" presStyleCnt="0"/>
      <dgm:spPr/>
    </dgm:pt>
    <dgm:pt modelId="{6C199B04-A9C6-2341-AEF9-E179CF094CDF}" type="pres">
      <dgm:prSet presAssocID="{D78CBD99-506F-A84D-BC8F-C5AAF48DD178}" presName="hierChild3" presStyleCnt="0"/>
      <dgm:spPr/>
    </dgm:pt>
  </dgm:ptLst>
  <dgm:cxnLst>
    <dgm:cxn modelId="{464A687D-FB60-CA41-B7EC-F7161FFCD0BC}" type="presOf" srcId="{AE9D205F-EAEB-B04E-8184-335C4E2A0298}" destId="{682CF655-C7EE-0549-909A-FB69F5EFAC7C}" srcOrd="1" destOrd="0" presId="urn:microsoft.com/office/officeart/2005/8/layout/orgChart1"/>
    <dgm:cxn modelId="{2AA7D7F6-BB3B-2B45-8A5D-C32D109000EA}" type="presOf" srcId="{A83CEBC3-2C78-9A4B-99E5-737A480B1183}" destId="{CD7280F9-CC65-5F4F-869A-126D72DBBD97}" srcOrd="0" destOrd="0" presId="urn:microsoft.com/office/officeart/2005/8/layout/orgChart1"/>
    <dgm:cxn modelId="{682F6C9D-28E6-3645-9A18-77760E3E56D7}" srcId="{D78CBD99-506F-A84D-BC8F-C5AAF48DD178}" destId="{A085A6D2-C48C-7E44-BB53-9E6453477300}" srcOrd="1" destOrd="0" parTransId="{AC48D974-A038-E84A-8C6A-E9CDA037B8D6}" sibTransId="{9277E6D5-C67D-074D-8082-227D39657400}"/>
    <dgm:cxn modelId="{6BB2611E-A57E-7C42-B1F1-C90CDE657DED}" type="presOf" srcId="{B7ED6757-7DC0-154D-98D9-2B75AD871129}" destId="{62C42E3D-0A32-804D-A573-A1197D3FF0DE}" srcOrd="0" destOrd="0" presId="urn:microsoft.com/office/officeart/2005/8/layout/orgChart1"/>
    <dgm:cxn modelId="{5BA5DA70-97CB-5142-8F7F-757C3E5EC1EC}" type="presOf" srcId="{6F5DDAA8-7E8A-6043-B6BE-CB42DB188D9F}" destId="{17B49BEE-2F4F-574D-B864-58EC46027655}" srcOrd="0" destOrd="0" presId="urn:microsoft.com/office/officeart/2005/8/layout/orgChart1"/>
    <dgm:cxn modelId="{326C4663-4091-6540-B552-250B073CB7C4}" type="presOf" srcId="{76B71EBD-1C81-7A45-9A86-8EE451A2E8C7}" destId="{972C0CA7-A3FF-2A48-AD1E-4FAA95AB607A}" srcOrd="1" destOrd="0" presId="urn:microsoft.com/office/officeart/2005/8/layout/orgChart1"/>
    <dgm:cxn modelId="{F098145B-F5DD-3641-93E3-336E0128952D}" type="presOf" srcId="{2483AA0E-09AC-F74B-8AFB-C7A367927834}" destId="{57331362-EA0E-354B-AA89-83E4490B5377}" srcOrd="0" destOrd="0" presId="urn:microsoft.com/office/officeart/2005/8/layout/orgChart1"/>
    <dgm:cxn modelId="{A527FB49-1B46-734B-8D5F-259DDE2BB7DB}" srcId="{2483AA0E-09AC-F74B-8AFB-C7A367927834}" destId="{76B71EBD-1C81-7A45-9A86-8EE451A2E8C7}" srcOrd="0" destOrd="0" parTransId="{9E561E7A-2705-5F49-857D-A5EEFF05858B}" sibTransId="{F1A6A5EE-ADBD-FE43-A776-AD3B4092BD28}"/>
    <dgm:cxn modelId="{323510D6-0FAC-2044-84CA-9ED789633A5B}" srcId="{DB060006-1CEE-F64A-87EC-C512BD0D917A}" destId="{AE9D205F-EAEB-B04E-8184-335C4E2A0298}" srcOrd="0" destOrd="0" parTransId="{B0BCBD0B-133A-2E4D-873B-BF0C88EB66C5}" sibTransId="{9578073E-71A0-4244-AA97-2DB25F05D23B}"/>
    <dgm:cxn modelId="{CBD37C83-3B5E-8046-9E64-9E654745F15D}" type="presOf" srcId="{8658780D-B002-CB4A-9B28-03E467977172}" destId="{A9AE7EE0-A2C5-AD4A-BCC5-FB9C4FFE2DC4}" srcOrd="0" destOrd="0" presId="urn:microsoft.com/office/officeart/2005/8/layout/orgChart1"/>
    <dgm:cxn modelId="{8ECA65E8-B25B-EC4E-BC6D-B24326A3BA08}" srcId="{A085A6D2-C48C-7E44-BB53-9E6453477300}" destId="{38D4BBA8-8458-FC4A-8E3A-FD284319D559}" srcOrd="1" destOrd="0" parTransId="{8658780D-B002-CB4A-9B28-03E467977172}" sibTransId="{E82FC967-9674-C74D-A372-09B194D61922}"/>
    <dgm:cxn modelId="{5D588F91-D1FC-F949-9C73-3AD4474B0D9D}" srcId="{B7ED6757-7DC0-154D-98D9-2B75AD871129}" destId="{2483AA0E-09AC-F74B-8AFB-C7A367927834}" srcOrd="0" destOrd="0" parTransId="{98AF0FE1-3EC1-C143-92F0-94CC92945E41}" sibTransId="{7C2427DE-0BA0-0A4E-931B-CA143DF91765}"/>
    <dgm:cxn modelId="{9DE4AC8D-2CE6-604F-B6E4-625A1EDA207C}" type="presOf" srcId="{B7ED6757-7DC0-154D-98D9-2B75AD871129}" destId="{C6D92155-F773-914F-843E-F42D4D73DE24}" srcOrd="1" destOrd="0" presId="urn:microsoft.com/office/officeart/2005/8/layout/orgChart1"/>
    <dgm:cxn modelId="{9ACF2C61-4A1F-6541-A88A-FDBCF2DAFA5D}" srcId="{B7ED6757-7DC0-154D-98D9-2B75AD871129}" destId="{A83CEBC3-2C78-9A4B-99E5-737A480B1183}" srcOrd="1" destOrd="0" parTransId="{3093BA7B-0D65-954F-8D69-BE1F8BAEA5EC}" sibTransId="{57A35E19-156F-1947-9F39-33EEAA0BCCF5}"/>
    <dgm:cxn modelId="{F7138DD9-D29F-B943-AF4E-D3E044F84266}" srcId="{8E4195D1-8DFB-BE46-894D-CCBF253FA1D2}" destId="{167A62C0-F246-AC4B-BFEB-842F2997CB65}" srcOrd="0" destOrd="0" parTransId="{48C65EEE-B55D-8C46-BBF3-392E353258C7}" sibTransId="{66FB6329-1547-8249-834D-1A858EE60076}"/>
    <dgm:cxn modelId="{FA2E5A23-36BA-E74E-88AD-F741CD269D78}" type="presOf" srcId="{5033F05E-C3F8-A543-B8FC-B5E51978757A}" destId="{ED3D03E1-7656-3E4D-AB4F-12B2681EF893}" srcOrd="0" destOrd="0" presId="urn:microsoft.com/office/officeart/2005/8/layout/orgChart1"/>
    <dgm:cxn modelId="{31B28E25-1014-8742-95D4-8E814BD46698}" srcId="{43E1919B-F174-C24D-8A27-BF4ABC05FA74}" destId="{3F145F1B-4E2D-034D-80EB-09DC4A2D07FD}" srcOrd="0" destOrd="0" parTransId="{6F5DDAA8-7E8A-6043-B6BE-CB42DB188D9F}" sibTransId="{DB59AADD-CB32-3446-854E-F29E53FF9847}"/>
    <dgm:cxn modelId="{0FE91F7B-76E5-FB4C-9A5F-49B0F17A9E60}" type="presOf" srcId="{167A62C0-F246-AC4B-BFEB-842F2997CB65}" destId="{A72D35D4-BCFF-B040-A48F-50DAC3565A5B}" srcOrd="0" destOrd="0" presId="urn:microsoft.com/office/officeart/2005/8/layout/orgChart1"/>
    <dgm:cxn modelId="{4BE8D35C-2940-4741-8B00-6A2363CBCDBC}" type="presOf" srcId="{D78CBD99-506F-A84D-BC8F-C5AAF48DD178}" destId="{03C47FD6-A971-504C-881B-C7E1F683E494}" srcOrd="1" destOrd="0" presId="urn:microsoft.com/office/officeart/2005/8/layout/orgChart1"/>
    <dgm:cxn modelId="{413E698F-0915-9F49-9361-38C2B32C9E96}" type="presOf" srcId="{167A62C0-F246-AC4B-BFEB-842F2997CB65}" destId="{A900F7BE-0E30-BE41-B9CA-1193D7B9BBE0}" srcOrd="1" destOrd="0" presId="urn:microsoft.com/office/officeart/2005/8/layout/orgChart1"/>
    <dgm:cxn modelId="{9BE1A5E4-58F4-E840-AB73-522F222FBDBA}" type="presOf" srcId="{0E56AE4E-404C-8341-8E84-A452E9E49E83}" destId="{2FECC1B8-4057-CC4F-82E1-E8AF7A2D59EE}" srcOrd="0" destOrd="0" presId="urn:microsoft.com/office/officeart/2005/8/layout/orgChart1"/>
    <dgm:cxn modelId="{8ABF2D83-4236-E14E-93A6-17F0054D8752}" type="presOf" srcId="{E4D08B53-5028-9C43-80F9-1E8F7588CB65}" destId="{313FC8AB-49A5-4D46-9E2C-2F59F87009C9}" srcOrd="0" destOrd="0" presId="urn:microsoft.com/office/officeart/2005/8/layout/orgChart1"/>
    <dgm:cxn modelId="{D11C442C-9062-AD45-A9F7-819326371808}" type="presOf" srcId="{809F6DFD-21EC-7D44-9DEA-0885B325B712}" destId="{043813A8-FB3D-834B-BB9E-73468AD4A749}" srcOrd="0" destOrd="0" presId="urn:microsoft.com/office/officeart/2005/8/layout/orgChart1"/>
    <dgm:cxn modelId="{DEF66889-D6D8-1541-8863-E7759F4A7D37}" type="presOf" srcId="{43E1919B-F174-C24D-8A27-BF4ABC05FA74}" destId="{A53E81DD-58C9-974E-BA43-CB722A8A1538}" srcOrd="0" destOrd="0" presId="urn:microsoft.com/office/officeart/2005/8/layout/orgChart1"/>
    <dgm:cxn modelId="{F03C98F0-F859-994B-A70B-5D37DD94FF58}" type="presOf" srcId="{43E1919B-F174-C24D-8A27-BF4ABC05FA74}" destId="{5DC37B11-AF0E-E142-A7BA-29FDAF09CD04}" srcOrd="1" destOrd="0" presId="urn:microsoft.com/office/officeart/2005/8/layout/orgChart1"/>
    <dgm:cxn modelId="{25A6DDA5-0008-5C4C-BE9B-8B5BD660352F}" type="presOf" srcId="{B0BCBD0B-133A-2E4D-873B-BF0C88EB66C5}" destId="{7A1B37CC-B9A7-0943-892F-664B51381192}" srcOrd="0" destOrd="0" presId="urn:microsoft.com/office/officeart/2005/8/layout/orgChart1"/>
    <dgm:cxn modelId="{75C7219D-99CE-BD4F-9FBD-113B7AB14101}" srcId="{D78CBD99-506F-A84D-BC8F-C5AAF48DD178}" destId="{43E1919B-F174-C24D-8A27-BF4ABC05FA74}" srcOrd="0" destOrd="0" parTransId="{F50D95B2-FBC3-7C48-8DD2-A059BC71BE08}" sibTransId="{58CD603D-DCF8-AC41-843E-DA629F49C0BA}"/>
    <dgm:cxn modelId="{1C90CC4F-DC46-1140-8DD4-FE102CE526FB}" type="presOf" srcId="{F50D95B2-FBC3-7C48-8DD2-A059BC71BE08}" destId="{4C4B88D2-8E5F-1B48-99C9-78ADD3C32D8D}" srcOrd="0" destOrd="0" presId="urn:microsoft.com/office/officeart/2005/8/layout/orgChart1"/>
    <dgm:cxn modelId="{C180874F-FB88-364D-87D6-8C2097BF62CF}" type="presOf" srcId="{DB060006-1CEE-F64A-87EC-C512BD0D917A}" destId="{A8C9EF1D-0000-304C-9516-871096618F2F}" srcOrd="0" destOrd="0" presId="urn:microsoft.com/office/officeart/2005/8/layout/orgChart1"/>
    <dgm:cxn modelId="{1D6E372E-708C-3249-8EFF-AD5E057EC968}" srcId="{43E1919B-F174-C24D-8A27-BF4ABC05FA74}" destId="{8E4195D1-8DFB-BE46-894D-CCBF253FA1D2}" srcOrd="1" destOrd="0" parTransId="{6CAFEBB7-0446-5043-8EF5-4EE896E21618}" sibTransId="{563FFADB-BE85-F447-A7DF-B83B739B61B1}"/>
    <dgm:cxn modelId="{282FD03C-EF5A-DF40-85FB-BA2AD21CC20D}" type="presOf" srcId="{76B71EBD-1C81-7A45-9A86-8EE451A2E8C7}" destId="{51FED5C5-2AB1-6346-BED4-488793089B35}" srcOrd="0" destOrd="0" presId="urn:microsoft.com/office/officeart/2005/8/layout/orgChart1"/>
    <dgm:cxn modelId="{8331D042-8E15-F64C-AE83-A41B103C644B}" type="presOf" srcId="{2483AA0E-09AC-F74B-8AFB-C7A367927834}" destId="{7D427B3E-B4C8-5441-B1C6-34BD76FF17D9}" srcOrd="1" destOrd="0" presId="urn:microsoft.com/office/officeart/2005/8/layout/orgChart1"/>
    <dgm:cxn modelId="{5BE75BB7-0076-5142-9A56-998C91B90CE5}" srcId="{A085A6D2-C48C-7E44-BB53-9E6453477300}" destId="{DB060006-1CEE-F64A-87EC-C512BD0D917A}" srcOrd="0" destOrd="0" parTransId="{7BA77C74-F3F5-4C4A-804C-E30FF9C63E12}" sibTransId="{68BB1663-4ECF-6C40-82E5-50732B81DB36}"/>
    <dgm:cxn modelId="{D22EE445-0399-3649-82C1-8E52382A08DB}" type="presOf" srcId="{0E56AE4E-404C-8341-8E84-A452E9E49E83}" destId="{126F487B-9778-3443-9C6A-BC691D382BA4}" srcOrd="1" destOrd="0" presId="urn:microsoft.com/office/officeart/2005/8/layout/orgChart1"/>
    <dgm:cxn modelId="{233B62C4-845F-BA48-92A2-55754ED962C6}" type="presOf" srcId="{AC48D974-A038-E84A-8C6A-E9CDA037B8D6}" destId="{79FA442A-1DB9-E54A-A888-92000F988831}" srcOrd="0" destOrd="0" presId="urn:microsoft.com/office/officeart/2005/8/layout/orgChart1"/>
    <dgm:cxn modelId="{5C01357C-57C7-5E48-B1BA-C901AC7DB07A}" type="presOf" srcId="{7BA77C74-F3F5-4C4A-804C-E30FF9C63E12}" destId="{C472A470-FD88-2441-B647-007D722AE024}" srcOrd="0" destOrd="0" presId="urn:microsoft.com/office/officeart/2005/8/layout/orgChart1"/>
    <dgm:cxn modelId="{5656A8FE-FC26-1E4D-B088-6A801236C046}" type="presOf" srcId="{B9BD2088-19D7-A34B-ABDF-E377E746736F}" destId="{A1547DDF-B4E3-BB4C-ACE6-0BD51713F106}" srcOrd="0" destOrd="0" presId="urn:microsoft.com/office/officeart/2005/8/layout/orgChart1"/>
    <dgm:cxn modelId="{5552EF67-DDAB-114A-9926-8EB4ABA8EEB1}" type="presOf" srcId="{98AF0FE1-3EC1-C143-92F0-94CC92945E41}" destId="{F691FF4D-AC75-B74A-8F0E-1A6FAEBE41ED}" srcOrd="0" destOrd="0" presId="urn:microsoft.com/office/officeart/2005/8/layout/orgChart1"/>
    <dgm:cxn modelId="{A890739E-D621-194B-93B0-2E59164A531C}" type="presOf" srcId="{8E4195D1-8DFB-BE46-894D-CCBF253FA1D2}" destId="{EA0462D5-B97C-2B48-A648-DEBDCC818393}" srcOrd="1" destOrd="0" presId="urn:microsoft.com/office/officeart/2005/8/layout/orgChart1"/>
    <dgm:cxn modelId="{38836800-8270-2342-B03C-1C4BA0F0BA78}" type="presOf" srcId="{6CAFEBB7-0446-5043-8EF5-4EE896E21618}" destId="{2E249FFF-2123-3846-9649-DBE60614CCF5}" srcOrd="0" destOrd="0" presId="urn:microsoft.com/office/officeart/2005/8/layout/orgChart1"/>
    <dgm:cxn modelId="{C478EA66-BDDB-BC40-90B1-EDF6EE0223FD}" type="presOf" srcId="{04792A40-1DF7-F44F-AFD5-1012FED9D9B1}" destId="{18334A33-D0FB-C14C-9EEB-BB776ABDDE70}" srcOrd="1" destOrd="0" presId="urn:microsoft.com/office/officeart/2005/8/layout/orgChart1"/>
    <dgm:cxn modelId="{B5BA03C5-1949-E44D-BF35-98984D23183B}" type="presOf" srcId="{D78CBD99-506F-A84D-BC8F-C5AAF48DD178}" destId="{ECE10234-B1B5-CA45-B809-F8236A6383C1}" srcOrd="0" destOrd="0" presId="urn:microsoft.com/office/officeart/2005/8/layout/orgChart1"/>
    <dgm:cxn modelId="{D127AA71-4BF1-AE42-9AFD-09828D466A1E}" type="presOf" srcId="{D050E5ED-3E08-E547-BDD6-4D91D504EAEF}" destId="{031EFB8E-36C8-5E45-8C70-517B52A30DCA}" srcOrd="0" destOrd="0" presId="urn:microsoft.com/office/officeart/2005/8/layout/orgChart1"/>
    <dgm:cxn modelId="{6161E833-FC74-C142-94E3-F0F6477E8F60}" type="presOf" srcId="{3F145F1B-4E2D-034D-80EB-09DC4A2D07FD}" destId="{AA3CDBA2-0949-B348-AC4F-CB78F1B02AC7}" srcOrd="0" destOrd="0" presId="urn:microsoft.com/office/officeart/2005/8/layout/orgChart1"/>
    <dgm:cxn modelId="{C699C5D8-8015-3A49-BFDA-E6DB7F46B29C}" type="presOf" srcId="{04792A40-1DF7-F44F-AFD5-1012FED9D9B1}" destId="{D8857A37-A00C-9540-9346-703759B7E481}" srcOrd="0" destOrd="0" presId="urn:microsoft.com/office/officeart/2005/8/layout/orgChart1"/>
    <dgm:cxn modelId="{0E21F56C-2742-BC48-A3D5-5D4DFB6EA0F7}" type="presOf" srcId="{38D4BBA8-8458-FC4A-8E3A-FD284319D559}" destId="{925458DD-0A5C-0543-87C3-15F04ECC4123}" srcOrd="1" destOrd="0" presId="urn:microsoft.com/office/officeart/2005/8/layout/orgChart1"/>
    <dgm:cxn modelId="{80CAC757-A765-E742-A81C-C2815B6043E6}" type="presOf" srcId="{DB060006-1CEE-F64A-87EC-C512BD0D917A}" destId="{5C6477FC-FE6A-F54C-8864-D93955BBE32F}" srcOrd="1" destOrd="0" presId="urn:microsoft.com/office/officeart/2005/8/layout/orgChart1"/>
    <dgm:cxn modelId="{B5C35762-CDE9-C341-A2BE-1EFAE38835DE}" type="presOf" srcId="{AE9D205F-EAEB-B04E-8184-335C4E2A0298}" destId="{7879C600-18EE-0940-9AD9-92C649CD2912}" srcOrd="0" destOrd="0" presId="urn:microsoft.com/office/officeart/2005/8/layout/orgChart1"/>
    <dgm:cxn modelId="{27CEF5DF-C942-4F4C-96AB-27BBB3E4A03A}" srcId="{D050E5ED-3E08-E547-BDD6-4D91D504EAEF}" destId="{D78CBD99-506F-A84D-BC8F-C5AAF48DD178}" srcOrd="0" destOrd="0" parTransId="{FE950716-E053-324F-BBFF-12B6EB1A63B9}" sibTransId="{1CE468AE-A70B-7B43-AE11-B0D4E9395EC5}"/>
    <dgm:cxn modelId="{E26B2D9F-9554-5046-B640-F8C3929E292C}" type="presOf" srcId="{A085A6D2-C48C-7E44-BB53-9E6453477300}" destId="{700CBED7-0EFD-414E-ABB6-FB993B7000ED}" srcOrd="1" destOrd="0" presId="urn:microsoft.com/office/officeart/2005/8/layout/orgChart1"/>
    <dgm:cxn modelId="{DEEDBE83-12E7-8A41-BA95-8B6B511ED42A}" type="presOf" srcId="{9516E0DA-C4B5-D94C-99F6-5624C39E88EA}" destId="{0A88A8A1-550C-F64E-8482-D8263BC370FB}" srcOrd="0" destOrd="0" presId="urn:microsoft.com/office/officeart/2005/8/layout/orgChart1"/>
    <dgm:cxn modelId="{060AD0A8-5E4B-064B-A4C4-37FFD0979A88}" srcId="{D78CBD99-506F-A84D-BC8F-C5AAF48DD178}" destId="{B7ED6757-7DC0-154D-98D9-2B75AD871129}" srcOrd="2" destOrd="0" parTransId="{E4D08B53-5028-9C43-80F9-1E8F7588CB65}" sibTransId="{5A0BF5EF-338E-6742-999D-7B3E1F8EF009}"/>
    <dgm:cxn modelId="{66A6646D-09CE-3049-8657-4BCFCD5BD29A}" type="presOf" srcId="{8E4195D1-8DFB-BE46-894D-CCBF253FA1D2}" destId="{D46CB069-CF24-5A44-A520-7E599CFA71D1}" srcOrd="0" destOrd="0" presId="urn:microsoft.com/office/officeart/2005/8/layout/orgChart1"/>
    <dgm:cxn modelId="{6FEAFE40-9F49-0D41-8B80-406DF7501618}" srcId="{38D4BBA8-8458-FC4A-8E3A-FD284319D559}" destId="{0E56AE4E-404C-8341-8E84-A452E9E49E83}" srcOrd="0" destOrd="0" parTransId="{B9BD2088-19D7-A34B-ABDF-E377E746736F}" sibTransId="{4A8B4D4A-770D-954C-A5A1-283A78CED6B1}"/>
    <dgm:cxn modelId="{E6773CE2-33B5-A545-B639-025D5279D58E}" type="presOf" srcId="{9E561E7A-2705-5F49-857D-A5EEFF05858B}" destId="{A4A44E84-906A-BC47-9D19-F9BBB6983589}" srcOrd="0" destOrd="0" presId="urn:microsoft.com/office/officeart/2005/8/layout/orgChart1"/>
    <dgm:cxn modelId="{85FDB907-604B-BE4C-8584-D9AEBEF209BB}" type="presOf" srcId="{38D4BBA8-8458-FC4A-8E3A-FD284319D559}" destId="{EF22C13E-64D1-364E-92EA-55DCBDEADE2C}" srcOrd="0" destOrd="0" presId="urn:microsoft.com/office/officeart/2005/8/layout/orgChart1"/>
    <dgm:cxn modelId="{94445C95-B53C-514F-AC1D-7619A3B373D9}" type="presOf" srcId="{A085A6D2-C48C-7E44-BB53-9E6453477300}" destId="{B44A7AFD-D68C-D14B-85BF-4B34170368ED}" srcOrd="0" destOrd="0" presId="urn:microsoft.com/office/officeart/2005/8/layout/orgChart1"/>
    <dgm:cxn modelId="{F7FBE93C-B99B-5249-9161-379B09DFDEA6}" type="presOf" srcId="{A83CEBC3-2C78-9A4B-99E5-737A480B1183}" destId="{1DAF6EA8-56D9-AF4C-AAB9-841A6D32040F}" srcOrd="1" destOrd="0" presId="urn:microsoft.com/office/officeart/2005/8/layout/orgChart1"/>
    <dgm:cxn modelId="{A9623DCA-3D16-B749-A532-C216ECAA88DD}" type="presOf" srcId="{48C65EEE-B55D-8C46-BBF3-392E353258C7}" destId="{57F61C28-A3E3-C945-8FFD-A388AF3ECD6A}" srcOrd="0" destOrd="0" presId="urn:microsoft.com/office/officeart/2005/8/layout/orgChart1"/>
    <dgm:cxn modelId="{B5C24B32-DA20-D640-BB34-28417460BCAC}" type="presOf" srcId="{3093BA7B-0D65-954F-8D69-BE1F8BAEA5EC}" destId="{C9C6DCCC-6853-314F-9965-AB0E8CAB869C}" srcOrd="0" destOrd="0" presId="urn:microsoft.com/office/officeart/2005/8/layout/orgChart1"/>
    <dgm:cxn modelId="{2A82C239-106F-DC40-9347-8B48313FE8EA}" srcId="{3F145F1B-4E2D-034D-80EB-09DC4A2D07FD}" destId="{04792A40-1DF7-F44F-AFD5-1012FED9D9B1}" srcOrd="0" destOrd="0" parTransId="{5033F05E-C3F8-A543-B8FC-B5E51978757A}" sibTransId="{2AB8E6E3-DF63-3440-985F-2DD367B53A19}"/>
    <dgm:cxn modelId="{05714B8F-12A5-1A48-A5C3-D5853A90CBAA}" type="presOf" srcId="{3F145F1B-4E2D-034D-80EB-09DC4A2D07FD}" destId="{851B699B-1287-E041-A181-D39F4AE66556}" srcOrd="1" destOrd="0" presId="urn:microsoft.com/office/officeart/2005/8/layout/orgChart1"/>
    <dgm:cxn modelId="{9FAEBE40-A4FF-6C4D-B079-44C43C914ED5}" srcId="{A83CEBC3-2C78-9A4B-99E5-737A480B1183}" destId="{809F6DFD-21EC-7D44-9DEA-0885B325B712}" srcOrd="0" destOrd="0" parTransId="{9516E0DA-C4B5-D94C-99F6-5624C39E88EA}" sibTransId="{B592DCCC-9EFE-C840-B062-FE16720237DB}"/>
    <dgm:cxn modelId="{98797E39-4AFA-634D-AFFB-60ED5CC06747}" type="presOf" srcId="{809F6DFD-21EC-7D44-9DEA-0885B325B712}" destId="{0EBD8ED2-28FF-1D48-B75B-3A3348A0F710}" srcOrd="1" destOrd="0" presId="urn:microsoft.com/office/officeart/2005/8/layout/orgChart1"/>
    <dgm:cxn modelId="{94355EEC-E5B2-4F45-9EC0-FC73AE82B5C6}" type="presParOf" srcId="{031EFB8E-36C8-5E45-8C70-517B52A30DCA}" destId="{3D759FD4-3602-914A-B112-97337E62CE6B}" srcOrd="0" destOrd="0" presId="urn:microsoft.com/office/officeart/2005/8/layout/orgChart1"/>
    <dgm:cxn modelId="{F1DAB4FD-5694-7B42-88AA-EC53697C3787}" type="presParOf" srcId="{3D759FD4-3602-914A-B112-97337E62CE6B}" destId="{6EBDA7ED-FBEF-CF47-9806-B55FD23EB373}" srcOrd="0" destOrd="0" presId="urn:microsoft.com/office/officeart/2005/8/layout/orgChart1"/>
    <dgm:cxn modelId="{2AC41DAE-C64C-CF41-A5A0-AE6EEC6F2E4D}" type="presParOf" srcId="{6EBDA7ED-FBEF-CF47-9806-B55FD23EB373}" destId="{ECE10234-B1B5-CA45-B809-F8236A6383C1}" srcOrd="0" destOrd="0" presId="urn:microsoft.com/office/officeart/2005/8/layout/orgChart1"/>
    <dgm:cxn modelId="{D3552F54-BDEF-6A42-AA2C-FE9481394F68}" type="presParOf" srcId="{6EBDA7ED-FBEF-CF47-9806-B55FD23EB373}" destId="{03C47FD6-A971-504C-881B-C7E1F683E494}" srcOrd="1" destOrd="0" presId="urn:microsoft.com/office/officeart/2005/8/layout/orgChart1"/>
    <dgm:cxn modelId="{29628EF2-A0BF-AA42-8B54-F9A79108EC4B}" type="presParOf" srcId="{3D759FD4-3602-914A-B112-97337E62CE6B}" destId="{8F5B5851-8E21-AF41-AD8E-F41354875B09}" srcOrd="1" destOrd="0" presId="urn:microsoft.com/office/officeart/2005/8/layout/orgChart1"/>
    <dgm:cxn modelId="{8E6631A9-A1A0-EF43-9242-AF998A6672A0}" type="presParOf" srcId="{8F5B5851-8E21-AF41-AD8E-F41354875B09}" destId="{4C4B88D2-8E5F-1B48-99C9-78ADD3C32D8D}" srcOrd="0" destOrd="0" presId="urn:microsoft.com/office/officeart/2005/8/layout/orgChart1"/>
    <dgm:cxn modelId="{329E9758-C93D-D542-8932-4E07631882BD}" type="presParOf" srcId="{8F5B5851-8E21-AF41-AD8E-F41354875B09}" destId="{C2A2AA00-67F4-9B4D-87A3-2A3AAE4B821C}" srcOrd="1" destOrd="0" presId="urn:microsoft.com/office/officeart/2005/8/layout/orgChart1"/>
    <dgm:cxn modelId="{D68F8647-A03E-9F4A-A79B-11AB9079AF8D}" type="presParOf" srcId="{C2A2AA00-67F4-9B4D-87A3-2A3AAE4B821C}" destId="{9B26CC66-2E6E-5A4B-936C-5D84873F83EE}" srcOrd="0" destOrd="0" presId="urn:microsoft.com/office/officeart/2005/8/layout/orgChart1"/>
    <dgm:cxn modelId="{D261D937-B92F-0747-AF34-A8EF13ED0DFA}" type="presParOf" srcId="{9B26CC66-2E6E-5A4B-936C-5D84873F83EE}" destId="{A53E81DD-58C9-974E-BA43-CB722A8A1538}" srcOrd="0" destOrd="0" presId="urn:microsoft.com/office/officeart/2005/8/layout/orgChart1"/>
    <dgm:cxn modelId="{BD193B04-D8BB-614E-95A4-E2523B94A4D4}" type="presParOf" srcId="{9B26CC66-2E6E-5A4B-936C-5D84873F83EE}" destId="{5DC37B11-AF0E-E142-A7BA-29FDAF09CD04}" srcOrd="1" destOrd="0" presId="urn:microsoft.com/office/officeart/2005/8/layout/orgChart1"/>
    <dgm:cxn modelId="{183439D9-63CB-8F47-9D6C-4EF262042BFC}" type="presParOf" srcId="{C2A2AA00-67F4-9B4D-87A3-2A3AAE4B821C}" destId="{CA9AF867-8DDC-E040-965B-4F1970415ECB}" srcOrd="1" destOrd="0" presId="urn:microsoft.com/office/officeart/2005/8/layout/orgChart1"/>
    <dgm:cxn modelId="{2B0E0284-0982-5A4B-BFCB-0FF7ABA434AD}" type="presParOf" srcId="{CA9AF867-8DDC-E040-965B-4F1970415ECB}" destId="{17B49BEE-2F4F-574D-B864-58EC46027655}" srcOrd="0" destOrd="0" presId="urn:microsoft.com/office/officeart/2005/8/layout/orgChart1"/>
    <dgm:cxn modelId="{69AF87E0-D795-9543-B2DB-487A74C3CDDF}" type="presParOf" srcId="{CA9AF867-8DDC-E040-965B-4F1970415ECB}" destId="{14AB286E-A822-2042-92D0-38D3A79492C6}" srcOrd="1" destOrd="0" presId="urn:microsoft.com/office/officeart/2005/8/layout/orgChart1"/>
    <dgm:cxn modelId="{659B69D2-B306-B240-AEFE-75CF4D79302D}" type="presParOf" srcId="{14AB286E-A822-2042-92D0-38D3A79492C6}" destId="{A53AF64B-4E95-2D48-A477-8663BFD97330}" srcOrd="0" destOrd="0" presId="urn:microsoft.com/office/officeart/2005/8/layout/orgChart1"/>
    <dgm:cxn modelId="{1C4AE94C-B27D-B644-9D55-F18CA5EF5D2B}" type="presParOf" srcId="{A53AF64B-4E95-2D48-A477-8663BFD97330}" destId="{AA3CDBA2-0949-B348-AC4F-CB78F1B02AC7}" srcOrd="0" destOrd="0" presId="urn:microsoft.com/office/officeart/2005/8/layout/orgChart1"/>
    <dgm:cxn modelId="{6B9CA7BD-9DDC-8E45-ADF4-4162C9B566A1}" type="presParOf" srcId="{A53AF64B-4E95-2D48-A477-8663BFD97330}" destId="{851B699B-1287-E041-A181-D39F4AE66556}" srcOrd="1" destOrd="0" presId="urn:microsoft.com/office/officeart/2005/8/layout/orgChart1"/>
    <dgm:cxn modelId="{C4925B8A-ACF6-8740-AF54-314017250CCF}" type="presParOf" srcId="{14AB286E-A822-2042-92D0-38D3A79492C6}" destId="{2611AAB2-5416-B045-AF18-4964372811C9}" srcOrd="1" destOrd="0" presId="urn:microsoft.com/office/officeart/2005/8/layout/orgChart1"/>
    <dgm:cxn modelId="{3EF97E8A-A616-AE46-84FF-C8651C86AE37}" type="presParOf" srcId="{2611AAB2-5416-B045-AF18-4964372811C9}" destId="{ED3D03E1-7656-3E4D-AB4F-12B2681EF893}" srcOrd="0" destOrd="0" presId="urn:microsoft.com/office/officeart/2005/8/layout/orgChart1"/>
    <dgm:cxn modelId="{DD2B51D1-EB3C-C147-BC13-01D4EA394576}" type="presParOf" srcId="{2611AAB2-5416-B045-AF18-4964372811C9}" destId="{01895F7A-2666-8644-957E-70A7472A79E2}" srcOrd="1" destOrd="0" presId="urn:microsoft.com/office/officeart/2005/8/layout/orgChart1"/>
    <dgm:cxn modelId="{DA45057E-D5D7-954F-B415-7C4D1D659FCB}" type="presParOf" srcId="{01895F7A-2666-8644-957E-70A7472A79E2}" destId="{413CC948-31F9-834E-A152-48075D5ABFEA}" srcOrd="0" destOrd="0" presId="urn:microsoft.com/office/officeart/2005/8/layout/orgChart1"/>
    <dgm:cxn modelId="{8FCBBED6-3EDA-D543-B3F5-1E4A9F957275}" type="presParOf" srcId="{413CC948-31F9-834E-A152-48075D5ABFEA}" destId="{D8857A37-A00C-9540-9346-703759B7E481}" srcOrd="0" destOrd="0" presId="urn:microsoft.com/office/officeart/2005/8/layout/orgChart1"/>
    <dgm:cxn modelId="{7C82DBBC-1F4E-FB41-88A8-7DEBE2924B5F}" type="presParOf" srcId="{413CC948-31F9-834E-A152-48075D5ABFEA}" destId="{18334A33-D0FB-C14C-9EEB-BB776ABDDE70}" srcOrd="1" destOrd="0" presId="urn:microsoft.com/office/officeart/2005/8/layout/orgChart1"/>
    <dgm:cxn modelId="{E8A7291F-718F-824C-9121-A014DA061555}" type="presParOf" srcId="{01895F7A-2666-8644-957E-70A7472A79E2}" destId="{F8C0D631-3870-2845-9098-9BACAE2242F5}" srcOrd="1" destOrd="0" presId="urn:microsoft.com/office/officeart/2005/8/layout/orgChart1"/>
    <dgm:cxn modelId="{5326998F-0A6C-8C4D-8C8A-0349E920ED05}" type="presParOf" srcId="{01895F7A-2666-8644-957E-70A7472A79E2}" destId="{A8336220-C12B-6C4F-8094-B4A3D6AC7F83}" srcOrd="2" destOrd="0" presId="urn:microsoft.com/office/officeart/2005/8/layout/orgChart1"/>
    <dgm:cxn modelId="{682F9D39-725A-BD4C-9E26-DA6DCA9218B1}" type="presParOf" srcId="{14AB286E-A822-2042-92D0-38D3A79492C6}" destId="{0010ACC4-5326-9243-B39D-DC3314F54DD7}" srcOrd="2" destOrd="0" presId="urn:microsoft.com/office/officeart/2005/8/layout/orgChart1"/>
    <dgm:cxn modelId="{FC117CF0-DFBF-3F4A-8C12-13F45CDB3AFD}" type="presParOf" srcId="{CA9AF867-8DDC-E040-965B-4F1970415ECB}" destId="{2E249FFF-2123-3846-9649-DBE60614CCF5}" srcOrd="2" destOrd="0" presId="urn:microsoft.com/office/officeart/2005/8/layout/orgChart1"/>
    <dgm:cxn modelId="{A9B68626-B182-0741-8AE8-74230E27138A}" type="presParOf" srcId="{CA9AF867-8DDC-E040-965B-4F1970415ECB}" destId="{B328F129-E6FD-3340-90FB-D5E42AC686BF}" srcOrd="3" destOrd="0" presId="urn:microsoft.com/office/officeart/2005/8/layout/orgChart1"/>
    <dgm:cxn modelId="{251F3EE0-5811-8F42-8469-237943364ADB}" type="presParOf" srcId="{B328F129-E6FD-3340-90FB-D5E42AC686BF}" destId="{C7B0F842-4148-A242-B566-E7BAFB94AFDD}" srcOrd="0" destOrd="0" presId="urn:microsoft.com/office/officeart/2005/8/layout/orgChart1"/>
    <dgm:cxn modelId="{03B92CFD-45B9-EC4C-B117-52582C60B785}" type="presParOf" srcId="{C7B0F842-4148-A242-B566-E7BAFB94AFDD}" destId="{D46CB069-CF24-5A44-A520-7E599CFA71D1}" srcOrd="0" destOrd="0" presId="urn:microsoft.com/office/officeart/2005/8/layout/orgChart1"/>
    <dgm:cxn modelId="{093F1A67-3708-474C-A89C-C8DC636C605E}" type="presParOf" srcId="{C7B0F842-4148-A242-B566-E7BAFB94AFDD}" destId="{EA0462D5-B97C-2B48-A648-DEBDCC818393}" srcOrd="1" destOrd="0" presId="urn:microsoft.com/office/officeart/2005/8/layout/orgChart1"/>
    <dgm:cxn modelId="{1B368671-F814-2A48-92ED-C1AEA8EAA814}" type="presParOf" srcId="{B328F129-E6FD-3340-90FB-D5E42AC686BF}" destId="{641DAA6E-252E-ED4C-8AE4-8603D60F953B}" srcOrd="1" destOrd="0" presId="urn:microsoft.com/office/officeart/2005/8/layout/orgChart1"/>
    <dgm:cxn modelId="{0AFFA682-7C20-754C-966E-64767AB93BBB}" type="presParOf" srcId="{641DAA6E-252E-ED4C-8AE4-8603D60F953B}" destId="{57F61C28-A3E3-C945-8FFD-A388AF3ECD6A}" srcOrd="0" destOrd="0" presId="urn:microsoft.com/office/officeart/2005/8/layout/orgChart1"/>
    <dgm:cxn modelId="{CEADB491-287F-7741-A7C5-1ED3499471BD}" type="presParOf" srcId="{641DAA6E-252E-ED4C-8AE4-8603D60F953B}" destId="{0B63319C-658D-924D-A9B6-2B13736CC891}" srcOrd="1" destOrd="0" presId="urn:microsoft.com/office/officeart/2005/8/layout/orgChart1"/>
    <dgm:cxn modelId="{C8AF4BC2-D579-4D4D-B51B-81D4146018F4}" type="presParOf" srcId="{0B63319C-658D-924D-A9B6-2B13736CC891}" destId="{CA138AA9-6E2F-5E48-8413-207C3E0C9332}" srcOrd="0" destOrd="0" presId="urn:microsoft.com/office/officeart/2005/8/layout/orgChart1"/>
    <dgm:cxn modelId="{FB919664-C205-494D-B26F-7E7E2C2644CD}" type="presParOf" srcId="{CA138AA9-6E2F-5E48-8413-207C3E0C9332}" destId="{A72D35D4-BCFF-B040-A48F-50DAC3565A5B}" srcOrd="0" destOrd="0" presId="urn:microsoft.com/office/officeart/2005/8/layout/orgChart1"/>
    <dgm:cxn modelId="{DC9D39ED-1884-BF4B-9E8D-2E7305339BD7}" type="presParOf" srcId="{CA138AA9-6E2F-5E48-8413-207C3E0C9332}" destId="{A900F7BE-0E30-BE41-B9CA-1193D7B9BBE0}" srcOrd="1" destOrd="0" presId="urn:microsoft.com/office/officeart/2005/8/layout/orgChart1"/>
    <dgm:cxn modelId="{C57F727D-F75A-934B-BEBB-C375845CBCB5}" type="presParOf" srcId="{0B63319C-658D-924D-A9B6-2B13736CC891}" destId="{DCB67269-F985-2841-B4FF-FFE37417FC94}" srcOrd="1" destOrd="0" presId="urn:microsoft.com/office/officeart/2005/8/layout/orgChart1"/>
    <dgm:cxn modelId="{7FFA9E4D-B3BF-0449-A095-17DF983D4C05}" type="presParOf" srcId="{0B63319C-658D-924D-A9B6-2B13736CC891}" destId="{6C64E12F-030A-1941-BE29-EB34957F9FBE}" srcOrd="2" destOrd="0" presId="urn:microsoft.com/office/officeart/2005/8/layout/orgChart1"/>
    <dgm:cxn modelId="{17972795-55BB-DC4F-A2A1-5E8159ED3933}" type="presParOf" srcId="{B328F129-E6FD-3340-90FB-D5E42AC686BF}" destId="{669B148A-68B7-8847-B42F-909CA73C76A4}" srcOrd="2" destOrd="0" presId="urn:microsoft.com/office/officeart/2005/8/layout/orgChart1"/>
    <dgm:cxn modelId="{6B8C2E54-7E21-3544-923D-B58EDE51DFB9}" type="presParOf" srcId="{C2A2AA00-67F4-9B4D-87A3-2A3AAE4B821C}" destId="{15143BE5-337C-DD45-A649-F4E00EFB944A}" srcOrd="2" destOrd="0" presId="urn:microsoft.com/office/officeart/2005/8/layout/orgChart1"/>
    <dgm:cxn modelId="{31ABD115-C21D-9348-90FB-48060361B8B4}" type="presParOf" srcId="{8F5B5851-8E21-AF41-AD8E-F41354875B09}" destId="{79FA442A-1DB9-E54A-A888-92000F988831}" srcOrd="2" destOrd="0" presId="urn:microsoft.com/office/officeart/2005/8/layout/orgChart1"/>
    <dgm:cxn modelId="{7513DEB4-5C66-3442-BA23-D17EBB12605F}" type="presParOf" srcId="{8F5B5851-8E21-AF41-AD8E-F41354875B09}" destId="{7DA38B04-8ED4-B744-AAB7-A881E261979C}" srcOrd="3" destOrd="0" presId="urn:microsoft.com/office/officeart/2005/8/layout/orgChart1"/>
    <dgm:cxn modelId="{CDD3E4AC-98B4-3C44-8AA2-4F1AB1568233}" type="presParOf" srcId="{7DA38B04-8ED4-B744-AAB7-A881E261979C}" destId="{CA9538F9-3CD8-7148-B8AD-1111C7CA325D}" srcOrd="0" destOrd="0" presId="urn:microsoft.com/office/officeart/2005/8/layout/orgChart1"/>
    <dgm:cxn modelId="{E4CC72B9-C5A7-B449-85C3-57F4AED2123E}" type="presParOf" srcId="{CA9538F9-3CD8-7148-B8AD-1111C7CA325D}" destId="{B44A7AFD-D68C-D14B-85BF-4B34170368ED}" srcOrd="0" destOrd="0" presId="urn:microsoft.com/office/officeart/2005/8/layout/orgChart1"/>
    <dgm:cxn modelId="{D08A1D47-DEBA-AB41-B19B-398FCD7495B5}" type="presParOf" srcId="{CA9538F9-3CD8-7148-B8AD-1111C7CA325D}" destId="{700CBED7-0EFD-414E-ABB6-FB993B7000ED}" srcOrd="1" destOrd="0" presId="urn:microsoft.com/office/officeart/2005/8/layout/orgChart1"/>
    <dgm:cxn modelId="{44D7F86F-4428-7C48-BCA6-4E852C33B90F}" type="presParOf" srcId="{7DA38B04-8ED4-B744-AAB7-A881E261979C}" destId="{FE3F2B59-269D-DB4E-BE86-E995471CA2F7}" srcOrd="1" destOrd="0" presId="urn:microsoft.com/office/officeart/2005/8/layout/orgChart1"/>
    <dgm:cxn modelId="{AE7467D0-1FDC-EF47-AC7B-892F65D30897}" type="presParOf" srcId="{FE3F2B59-269D-DB4E-BE86-E995471CA2F7}" destId="{C472A470-FD88-2441-B647-007D722AE024}" srcOrd="0" destOrd="0" presId="urn:microsoft.com/office/officeart/2005/8/layout/orgChart1"/>
    <dgm:cxn modelId="{11723CEB-8DDE-6146-B9ED-E4C5D167C6F6}" type="presParOf" srcId="{FE3F2B59-269D-DB4E-BE86-E995471CA2F7}" destId="{7351EB74-6278-9F43-8D4E-52B5A3F362DB}" srcOrd="1" destOrd="0" presId="urn:microsoft.com/office/officeart/2005/8/layout/orgChart1"/>
    <dgm:cxn modelId="{2CB6B5E3-CEC8-D34F-B9D3-02E3581FD865}" type="presParOf" srcId="{7351EB74-6278-9F43-8D4E-52B5A3F362DB}" destId="{B2C70FAD-8635-E744-A17E-E95F7072E8CD}" srcOrd="0" destOrd="0" presId="urn:microsoft.com/office/officeart/2005/8/layout/orgChart1"/>
    <dgm:cxn modelId="{9BB1061C-9883-7D4C-8EAB-EFD219A46392}" type="presParOf" srcId="{B2C70FAD-8635-E744-A17E-E95F7072E8CD}" destId="{A8C9EF1D-0000-304C-9516-871096618F2F}" srcOrd="0" destOrd="0" presId="urn:microsoft.com/office/officeart/2005/8/layout/orgChart1"/>
    <dgm:cxn modelId="{57620AA8-1B9F-F84D-966D-9EE14A310FFE}" type="presParOf" srcId="{B2C70FAD-8635-E744-A17E-E95F7072E8CD}" destId="{5C6477FC-FE6A-F54C-8864-D93955BBE32F}" srcOrd="1" destOrd="0" presId="urn:microsoft.com/office/officeart/2005/8/layout/orgChart1"/>
    <dgm:cxn modelId="{054C48FD-43BD-A64A-B8AD-225ABB95D659}" type="presParOf" srcId="{7351EB74-6278-9F43-8D4E-52B5A3F362DB}" destId="{82CFABC6-6750-4247-A4FF-3EAF33507B08}" srcOrd="1" destOrd="0" presId="urn:microsoft.com/office/officeart/2005/8/layout/orgChart1"/>
    <dgm:cxn modelId="{DA0469F2-25F5-8B47-9F17-C32E95D25352}" type="presParOf" srcId="{82CFABC6-6750-4247-A4FF-3EAF33507B08}" destId="{7A1B37CC-B9A7-0943-892F-664B51381192}" srcOrd="0" destOrd="0" presId="urn:microsoft.com/office/officeart/2005/8/layout/orgChart1"/>
    <dgm:cxn modelId="{CA7A815B-7692-0F46-AEC8-D6D93C01CD6A}" type="presParOf" srcId="{82CFABC6-6750-4247-A4FF-3EAF33507B08}" destId="{86715E8D-4D37-5F4F-BD94-1BCB6F88461C}" srcOrd="1" destOrd="0" presId="urn:microsoft.com/office/officeart/2005/8/layout/orgChart1"/>
    <dgm:cxn modelId="{0DAE56A3-3D06-E942-A4F4-E3C2B437D99F}" type="presParOf" srcId="{86715E8D-4D37-5F4F-BD94-1BCB6F88461C}" destId="{E8A5E038-ADEC-E64E-AC56-0A658FD93019}" srcOrd="0" destOrd="0" presId="urn:microsoft.com/office/officeart/2005/8/layout/orgChart1"/>
    <dgm:cxn modelId="{5F539206-56CC-AD44-A3C5-D77D5E5CBA3D}" type="presParOf" srcId="{E8A5E038-ADEC-E64E-AC56-0A658FD93019}" destId="{7879C600-18EE-0940-9AD9-92C649CD2912}" srcOrd="0" destOrd="0" presId="urn:microsoft.com/office/officeart/2005/8/layout/orgChart1"/>
    <dgm:cxn modelId="{6BEF10A0-0767-7140-9F15-F3D4B81A4956}" type="presParOf" srcId="{E8A5E038-ADEC-E64E-AC56-0A658FD93019}" destId="{682CF655-C7EE-0549-909A-FB69F5EFAC7C}" srcOrd="1" destOrd="0" presId="urn:microsoft.com/office/officeart/2005/8/layout/orgChart1"/>
    <dgm:cxn modelId="{5617266C-58B4-9A4D-9F37-2BD24A60EFDE}" type="presParOf" srcId="{86715E8D-4D37-5F4F-BD94-1BCB6F88461C}" destId="{3EA6B491-BF19-E14B-B2C7-DB208E233DF1}" srcOrd="1" destOrd="0" presId="urn:microsoft.com/office/officeart/2005/8/layout/orgChart1"/>
    <dgm:cxn modelId="{EA76634A-2F4F-C642-AEF0-6239A18144E8}" type="presParOf" srcId="{86715E8D-4D37-5F4F-BD94-1BCB6F88461C}" destId="{E6075724-573E-1945-AF68-ABCA37602BD6}" srcOrd="2" destOrd="0" presId="urn:microsoft.com/office/officeart/2005/8/layout/orgChart1"/>
    <dgm:cxn modelId="{F19A9522-C68C-664B-9352-AEE4F32D8854}" type="presParOf" srcId="{7351EB74-6278-9F43-8D4E-52B5A3F362DB}" destId="{FDD1CFCB-1F37-4F46-BD9B-3C57E37A51BC}" srcOrd="2" destOrd="0" presId="urn:microsoft.com/office/officeart/2005/8/layout/orgChart1"/>
    <dgm:cxn modelId="{0DF6FA07-4DDF-F841-B2AB-19865AAFE35A}" type="presParOf" srcId="{FE3F2B59-269D-DB4E-BE86-E995471CA2F7}" destId="{A9AE7EE0-A2C5-AD4A-BCC5-FB9C4FFE2DC4}" srcOrd="2" destOrd="0" presId="urn:microsoft.com/office/officeart/2005/8/layout/orgChart1"/>
    <dgm:cxn modelId="{2C8ADA69-E77B-4741-A2B9-4A580CC0EC2D}" type="presParOf" srcId="{FE3F2B59-269D-DB4E-BE86-E995471CA2F7}" destId="{E6AFDB29-1179-BA42-9BAD-F5FBBBB184DA}" srcOrd="3" destOrd="0" presId="urn:microsoft.com/office/officeart/2005/8/layout/orgChart1"/>
    <dgm:cxn modelId="{40860F57-6212-B448-9DC0-990DACB24C5F}" type="presParOf" srcId="{E6AFDB29-1179-BA42-9BAD-F5FBBBB184DA}" destId="{B28B0AF9-88E2-B34B-8B32-B7DAC4F95042}" srcOrd="0" destOrd="0" presId="urn:microsoft.com/office/officeart/2005/8/layout/orgChart1"/>
    <dgm:cxn modelId="{EF71E4B5-F0DE-1E49-BE28-D23A3A1F9F24}" type="presParOf" srcId="{B28B0AF9-88E2-B34B-8B32-B7DAC4F95042}" destId="{EF22C13E-64D1-364E-92EA-55DCBDEADE2C}" srcOrd="0" destOrd="0" presId="urn:microsoft.com/office/officeart/2005/8/layout/orgChart1"/>
    <dgm:cxn modelId="{28644F9F-25DA-3749-A227-E97C48DD822D}" type="presParOf" srcId="{B28B0AF9-88E2-B34B-8B32-B7DAC4F95042}" destId="{925458DD-0A5C-0543-87C3-15F04ECC4123}" srcOrd="1" destOrd="0" presId="urn:microsoft.com/office/officeart/2005/8/layout/orgChart1"/>
    <dgm:cxn modelId="{9C995EEF-6BDB-7B4B-88E3-53D2B2B71C7F}" type="presParOf" srcId="{E6AFDB29-1179-BA42-9BAD-F5FBBBB184DA}" destId="{186854E9-1690-B14F-86C7-847BC3241AD1}" srcOrd="1" destOrd="0" presId="urn:microsoft.com/office/officeart/2005/8/layout/orgChart1"/>
    <dgm:cxn modelId="{02C6E068-28F6-4A4E-B273-F295142B9ED2}" type="presParOf" srcId="{186854E9-1690-B14F-86C7-847BC3241AD1}" destId="{A1547DDF-B4E3-BB4C-ACE6-0BD51713F106}" srcOrd="0" destOrd="0" presId="urn:microsoft.com/office/officeart/2005/8/layout/orgChart1"/>
    <dgm:cxn modelId="{7EAF321F-4C1F-624F-A6C2-E04B28A8A042}" type="presParOf" srcId="{186854E9-1690-B14F-86C7-847BC3241AD1}" destId="{527359D3-FF5D-C84C-A348-4CBE92EEAAA2}" srcOrd="1" destOrd="0" presId="urn:microsoft.com/office/officeart/2005/8/layout/orgChart1"/>
    <dgm:cxn modelId="{BF9ADA7F-251A-8A46-A86B-23F883648319}" type="presParOf" srcId="{527359D3-FF5D-C84C-A348-4CBE92EEAAA2}" destId="{C29D8FAB-2D02-9F42-8D0F-DA4C099B6467}" srcOrd="0" destOrd="0" presId="urn:microsoft.com/office/officeart/2005/8/layout/orgChart1"/>
    <dgm:cxn modelId="{2C691C04-B666-6D46-A566-616128FB5583}" type="presParOf" srcId="{C29D8FAB-2D02-9F42-8D0F-DA4C099B6467}" destId="{2FECC1B8-4057-CC4F-82E1-E8AF7A2D59EE}" srcOrd="0" destOrd="0" presId="urn:microsoft.com/office/officeart/2005/8/layout/orgChart1"/>
    <dgm:cxn modelId="{4405325A-E160-EF4B-AD86-AC92C92AC4FE}" type="presParOf" srcId="{C29D8FAB-2D02-9F42-8D0F-DA4C099B6467}" destId="{126F487B-9778-3443-9C6A-BC691D382BA4}" srcOrd="1" destOrd="0" presId="urn:microsoft.com/office/officeart/2005/8/layout/orgChart1"/>
    <dgm:cxn modelId="{54937260-9F91-2C4E-85AF-F2C2EAE714B4}" type="presParOf" srcId="{527359D3-FF5D-C84C-A348-4CBE92EEAAA2}" destId="{EAF1E117-B75F-694D-8688-CFCF808611AD}" srcOrd="1" destOrd="0" presId="urn:microsoft.com/office/officeart/2005/8/layout/orgChart1"/>
    <dgm:cxn modelId="{DB6A1297-3CE8-0148-B56D-71EF840E0679}" type="presParOf" srcId="{527359D3-FF5D-C84C-A348-4CBE92EEAAA2}" destId="{89963403-C557-E04B-B63A-403331C6FA95}" srcOrd="2" destOrd="0" presId="urn:microsoft.com/office/officeart/2005/8/layout/orgChart1"/>
    <dgm:cxn modelId="{ED033F76-F47D-D94A-BEA1-4736A1B8E6D4}" type="presParOf" srcId="{E6AFDB29-1179-BA42-9BAD-F5FBBBB184DA}" destId="{AFF94620-1C26-4340-9226-9F74492EA442}" srcOrd="2" destOrd="0" presId="urn:microsoft.com/office/officeart/2005/8/layout/orgChart1"/>
    <dgm:cxn modelId="{B3BD301C-5887-E14B-A32B-76EC4C935E7C}" type="presParOf" srcId="{7DA38B04-8ED4-B744-AAB7-A881E261979C}" destId="{4048412A-4BC4-AE4D-91CD-324FBC20D052}" srcOrd="2" destOrd="0" presId="urn:microsoft.com/office/officeart/2005/8/layout/orgChart1"/>
    <dgm:cxn modelId="{AE4254AD-65C9-DF43-970E-FF1AA5B3134F}" type="presParOf" srcId="{8F5B5851-8E21-AF41-AD8E-F41354875B09}" destId="{313FC8AB-49A5-4D46-9E2C-2F59F87009C9}" srcOrd="4" destOrd="0" presId="urn:microsoft.com/office/officeart/2005/8/layout/orgChart1"/>
    <dgm:cxn modelId="{EB26AD63-F245-7949-B8D1-88177506F13C}" type="presParOf" srcId="{8F5B5851-8E21-AF41-AD8E-F41354875B09}" destId="{CA571C7D-7D9C-734E-8362-2C4EF40C42E3}" srcOrd="5" destOrd="0" presId="urn:microsoft.com/office/officeart/2005/8/layout/orgChart1"/>
    <dgm:cxn modelId="{413809E8-B44D-F149-B1DD-18AC78BADB38}" type="presParOf" srcId="{CA571C7D-7D9C-734E-8362-2C4EF40C42E3}" destId="{95BECA24-1618-B642-BC2A-221A1F54D126}" srcOrd="0" destOrd="0" presId="urn:microsoft.com/office/officeart/2005/8/layout/orgChart1"/>
    <dgm:cxn modelId="{4A2EC113-561B-0647-8A4D-D215D6FDEF22}" type="presParOf" srcId="{95BECA24-1618-B642-BC2A-221A1F54D126}" destId="{62C42E3D-0A32-804D-A573-A1197D3FF0DE}" srcOrd="0" destOrd="0" presId="urn:microsoft.com/office/officeart/2005/8/layout/orgChart1"/>
    <dgm:cxn modelId="{7D3BC731-E6B7-CC4E-9420-9EC58AE7ED08}" type="presParOf" srcId="{95BECA24-1618-B642-BC2A-221A1F54D126}" destId="{C6D92155-F773-914F-843E-F42D4D73DE24}" srcOrd="1" destOrd="0" presId="urn:microsoft.com/office/officeart/2005/8/layout/orgChart1"/>
    <dgm:cxn modelId="{17C0B48C-5581-1342-977B-A39D0E1DABB4}" type="presParOf" srcId="{CA571C7D-7D9C-734E-8362-2C4EF40C42E3}" destId="{F393F740-3501-8242-BF19-39B9898B82F7}" srcOrd="1" destOrd="0" presId="urn:microsoft.com/office/officeart/2005/8/layout/orgChart1"/>
    <dgm:cxn modelId="{EADD9B1C-BDF7-6E44-BDEA-C7C6FAFB4EEB}" type="presParOf" srcId="{F393F740-3501-8242-BF19-39B9898B82F7}" destId="{F691FF4D-AC75-B74A-8F0E-1A6FAEBE41ED}" srcOrd="0" destOrd="0" presId="urn:microsoft.com/office/officeart/2005/8/layout/orgChart1"/>
    <dgm:cxn modelId="{A44896F7-CFC6-524D-B93D-1967EB06847A}" type="presParOf" srcId="{F393F740-3501-8242-BF19-39B9898B82F7}" destId="{EAD21025-4BC2-2946-AAAB-BB488742BEAA}" srcOrd="1" destOrd="0" presId="urn:microsoft.com/office/officeart/2005/8/layout/orgChart1"/>
    <dgm:cxn modelId="{02DE9153-0924-3445-8397-0DA18E5CF5F4}" type="presParOf" srcId="{EAD21025-4BC2-2946-AAAB-BB488742BEAA}" destId="{D05A86DF-0DAE-BA49-94B9-6F431AA847AD}" srcOrd="0" destOrd="0" presId="urn:microsoft.com/office/officeart/2005/8/layout/orgChart1"/>
    <dgm:cxn modelId="{E10522D0-9421-4145-AEB5-7E7B6CC7F3F9}" type="presParOf" srcId="{D05A86DF-0DAE-BA49-94B9-6F431AA847AD}" destId="{57331362-EA0E-354B-AA89-83E4490B5377}" srcOrd="0" destOrd="0" presId="urn:microsoft.com/office/officeart/2005/8/layout/orgChart1"/>
    <dgm:cxn modelId="{987B8A2D-C206-5041-9C6B-02B9836AE74B}" type="presParOf" srcId="{D05A86DF-0DAE-BA49-94B9-6F431AA847AD}" destId="{7D427B3E-B4C8-5441-B1C6-34BD76FF17D9}" srcOrd="1" destOrd="0" presId="urn:microsoft.com/office/officeart/2005/8/layout/orgChart1"/>
    <dgm:cxn modelId="{F07CA416-2C47-B246-9E72-B2CC91B9FD17}" type="presParOf" srcId="{EAD21025-4BC2-2946-AAAB-BB488742BEAA}" destId="{349EF278-BC78-C948-BC52-72256A59C058}" srcOrd="1" destOrd="0" presId="urn:microsoft.com/office/officeart/2005/8/layout/orgChart1"/>
    <dgm:cxn modelId="{F6237C78-98B6-1945-B0E7-23B55213F059}" type="presParOf" srcId="{349EF278-BC78-C948-BC52-72256A59C058}" destId="{A4A44E84-906A-BC47-9D19-F9BBB6983589}" srcOrd="0" destOrd="0" presId="urn:microsoft.com/office/officeart/2005/8/layout/orgChart1"/>
    <dgm:cxn modelId="{DFECCE19-1878-C846-B1E8-B1B08775990B}" type="presParOf" srcId="{349EF278-BC78-C948-BC52-72256A59C058}" destId="{7F3A6406-77FF-D547-99FD-22291F021DAE}" srcOrd="1" destOrd="0" presId="urn:microsoft.com/office/officeart/2005/8/layout/orgChart1"/>
    <dgm:cxn modelId="{F6524C5A-C05C-CA41-B2BB-C67208092030}" type="presParOf" srcId="{7F3A6406-77FF-D547-99FD-22291F021DAE}" destId="{CE17CEC5-1F5D-8143-A4E9-F797F87FA878}" srcOrd="0" destOrd="0" presId="urn:microsoft.com/office/officeart/2005/8/layout/orgChart1"/>
    <dgm:cxn modelId="{5B52A76B-A3D4-3F43-BF3C-5CAE7ECF7110}" type="presParOf" srcId="{CE17CEC5-1F5D-8143-A4E9-F797F87FA878}" destId="{51FED5C5-2AB1-6346-BED4-488793089B35}" srcOrd="0" destOrd="0" presId="urn:microsoft.com/office/officeart/2005/8/layout/orgChart1"/>
    <dgm:cxn modelId="{B0B0C4BA-6080-FD4E-A357-0CFBBA0BEFF9}" type="presParOf" srcId="{CE17CEC5-1F5D-8143-A4E9-F797F87FA878}" destId="{972C0CA7-A3FF-2A48-AD1E-4FAA95AB607A}" srcOrd="1" destOrd="0" presId="urn:microsoft.com/office/officeart/2005/8/layout/orgChart1"/>
    <dgm:cxn modelId="{8B491099-AA1E-0348-907D-BEB00F0910C2}" type="presParOf" srcId="{7F3A6406-77FF-D547-99FD-22291F021DAE}" destId="{E7AB5A44-51A4-694B-BE70-FBC953C3B719}" srcOrd="1" destOrd="0" presId="urn:microsoft.com/office/officeart/2005/8/layout/orgChart1"/>
    <dgm:cxn modelId="{A094063E-7C68-7346-B9F5-CF8C344C8F85}" type="presParOf" srcId="{7F3A6406-77FF-D547-99FD-22291F021DAE}" destId="{4C67FA88-815F-B141-9210-8307A5A627A2}" srcOrd="2" destOrd="0" presId="urn:microsoft.com/office/officeart/2005/8/layout/orgChart1"/>
    <dgm:cxn modelId="{982A79CC-F582-8C48-A27C-F4DDE5EAAACD}" type="presParOf" srcId="{EAD21025-4BC2-2946-AAAB-BB488742BEAA}" destId="{0E578094-3C77-8643-AE8D-7B2EE1D19C9B}" srcOrd="2" destOrd="0" presId="urn:microsoft.com/office/officeart/2005/8/layout/orgChart1"/>
    <dgm:cxn modelId="{EEAC4D42-657C-1D4F-B6D9-E415D14C7325}" type="presParOf" srcId="{F393F740-3501-8242-BF19-39B9898B82F7}" destId="{C9C6DCCC-6853-314F-9965-AB0E8CAB869C}" srcOrd="2" destOrd="0" presId="urn:microsoft.com/office/officeart/2005/8/layout/orgChart1"/>
    <dgm:cxn modelId="{1D6FEEF8-E1DC-E148-82E1-80E12BFACCBD}" type="presParOf" srcId="{F393F740-3501-8242-BF19-39B9898B82F7}" destId="{D80E7FE3-6D08-054A-89CF-504B884C6D91}" srcOrd="3" destOrd="0" presId="urn:microsoft.com/office/officeart/2005/8/layout/orgChart1"/>
    <dgm:cxn modelId="{B9AA9530-657B-0740-A0A9-A09688962874}" type="presParOf" srcId="{D80E7FE3-6D08-054A-89CF-504B884C6D91}" destId="{21A8C58B-915D-7A43-AE06-AB8D0F32FE58}" srcOrd="0" destOrd="0" presId="urn:microsoft.com/office/officeart/2005/8/layout/orgChart1"/>
    <dgm:cxn modelId="{63D6E3BA-1FC7-494B-8ADB-E08FDCFF650D}" type="presParOf" srcId="{21A8C58B-915D-7A43-AE06-AB8D0F32FE58}" destId="{CD7280F9-CC65-5F4F-869A-126D72DBBD97}" srcOrd="0" destOrd="0" presId="urn:microsoft.com/office/officeart/2005/8/layout/orgChart1"/>
    <dgm:cxn modelId="{D11ED202-D27C-5D41-9106-71B16E3254D9}" type="presParOf" srcId="{21A8C58B-915D-7A43-AE06-AB8D0F32FE58}" destId="{1DAF6EA8-56D9-AF4C-AAB9-841A6D32040F}" srcOrd="1" destOrd="0" presId="urn:microsoft.com/office/officeart/2005/8/layout/orgChart1"/>
    <dgm:cxn modelId="{EA597E16-59C4-D148-91E2-191EABEABD39}" type="presParOf" srcId="{D80E7FE3-6D08-054A-89CF-504B884C6D91}" destId="{F7EA2231-7F30-4D4D-B61A-0E8E29847E44}" srcOrd="1" destOrd="0" presId="urn:microsoft.com/office/officeart/2005/8/layout/orgChart1"/>
    <dgm:cxn modelId="{20D73EBD-1328-B444-8160-2CE2A13F167A}" type="presParOf" srcId="{F7EA2231-7F30-4D4D-B61A-0E8E29847E44}" destId="{0A88A8A1-550C-F64E-8482-D8263BC370FB}" srcOrd="0" destOrd="0" presId="urn:microsoft.com/office/officeart/2005/8/layout/orgChart1"/>
    <dgm:cxn modelId="{66CA5FDD-DD33-544E-BED2-CABB12BC7206}" type="presParOf" srcId="{F7EA2231-7F30-4D4D-B61A-0E8E29847E44}" destId="{A622086E-5DA6-284D-A39E-49D2E97B64FD}" srcOrd="1" destOrd="0" presId="urn:microsoft.com/office/officeart/2005/8/layout/orgChart1"/>
    <dgm:cxn modelId="{498E9D83-BFBE-514B-B570-5928F54AA41D}" type="presParOf" srcId="{A622086E-5DA6-284D-A39E-49D2E97B64FD}" destId="{67AB0A3A-41F8-1640-8021-8675CC180A95}" srcOrd="0" destOrd="0" presId="urn:microsoft.com/office/officeart/2005/8/layout/orgChart1"/>
    <dgm:cxn modelId="{8D3EF30D-2047-0840-910C-C429A3572D61}" type="presParOf" srcId="{67AB0A3A-41F8-1640-8021-8675CC180A95}" destId="{043813A8-FB3D-834B-BB9E-73468AD4A749}" srcOrd="0" destOrd="0" presId="urn:microsoft.com/office/officeart/2005/8/layout/orgChart1"/>
    <dgm:cxn modelId="{47FD946F-0EDB-A64F-9D83-366CFAF15CD5}" type="presParOf" srcId="{67AB0A3A-41F8-1640-8021-8675CC180A95}" destId="{0EBD8ED2-28FF-1D48-B75B-3A3348A0F710}" srcOrd="1" destOrd="0" presId="urn:microsoft.com/office/officeart/2005/8/layout/orgChart1"/>
    <dgm:cxn modelId="{95E805E3-899C-E542-AFC0-210A50F44BE2}" type="presParOf" srcId="{A622086E-5DA6-284D-A39E-49D2E97B64FD}" destId="{90E7D7AA-E8EB-C343-B5C1-46E738404B43}" srcOrd="1" destOrd="0" presId="urn:microsoft.com/office/officeart/2005/8/layout/orgChart1"/>
    <dgm:cxn modelId="{A52ADDC1-5EDD-2E41-9322-29BA69C29F49}" type="presParOf" srcId="{A622086E-5DA6-284D-A39E-49D2E97B64FD}" destId="{E6640066-FA81-0144-8390-1BF391A8E663}" srcOrd="2" destOrd="0" presId="urn:microsoft.com/office/officeart/2005/8/layout/orgChart1"/>
    <dgm:cxn modelId="{F3DA52BB-8250-C840-A806-542782535A14}" type="presParOf" srcId="{D80E7FE3-6D08-054A-89CF-504B884C6D91}" destId="{AC614775-24EE-1647-AC4D-7F492947123A}" srcOrd="2" destOrd="0" presId="urn:microsoft.com/office/officeart/2005/8/layout/orgChart1"/>
    <dgm:cxn modelId="{388A5DE4-AF71-9740-BE0D-CF158A4C50A3}" type="presParOf" srcId="{CA571C7D-7D9C-734E-8362-2C4EF40C42E3}" destId="{C0A433A4-74DC-4F4F-AB1A-B219C2AD9FB6}" srcOrd="2" destOrd="0" presId="urn:microsoft.com/office/officeart/2005/8/layout/orgChart1"/>
    <dgm:cxn modelId="{A391CA0F-889A-4344-9EF8-A2B96B31290E}" type="presParOf" srcId="{3D759FD4-3602-914A-B112-97337E62CE6B}" destId="{6C199B04-A9C6-2341-AEF9-E179CF094C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5FAFC2-5F09-CE43-9BA4-ECCF1FC16590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45F07F-D26C-5A47-8895-CF0D02800ABD}">
      <dgm:prSet phldrT="[Text]"/>
      <dgm:spPr/>
      <dgm:t>
        <a:bodyPr/>
        <a:lstStyle/>
        <a:p>
          <a:r>
            <a:rPr lang="en-US" dirty="0" smtClean="0"/>
            <a:t>Identify study subjects</a:t>
          </a:r>
          <a:endParaRPr lang="en-US" dirty="0"/>
        </a:p>
      </dgm:t>
    </dgm:pt>
    <dgm:pt modelId="{A3752915-40DE-7F40-B8F0-F462A8C7B3C3}" type="parTrans" cxnId="{6A197A3B-AA5D-8944-9331-997AA1EFB8E5}">
      <dgm:prSet/>
      <dgm:spPr/>
      <dgm:t>
        <a:bodyPr/>
        <a:lstStyle/>
        <a:p>
          <a:endParaRPr lang="en-US"/>
        </a:p>
      </dgm:t>
    </dgm:pt>
    <dgm:pt modelId="{9E8AA6DF-1C2D-9C47-8E89-C6AB7B288F5D}" type="sibTrans" cxnId="{6A197A3B-AA5D-8944-9331-997AA1EFB8E5}">
      <dgm:prSet/>
      <dgm:spPr/>
      <dgm:t>
        <a:bodyPr/>
        <a:lstStyle/>
        <a:p>
          <a:endParaRPr lang="en-US"/>
        </a:p>
      </dgm:t>
    </dgm:pt>
    <dgm:pt modelId="{AE1AAFFB-01B7-9547-B1A4-93FCEDCF1E06}">
      <dgm:prSet phldrT="[Text]"/>
      <dgm:spPr/>
      <dgm:t>
        <a:bodyPr/>
        <a:lstStyle/>
        <a:p>
          <a:r>
            <a:rPr lang="en-US" dirty="0" smtClean="0"/>
            <a:t>Classify treatment status</a:t>
          </a:r>
          <a:endParaRPr lang="en-US" dirty="0"/>
        </a:p>
      </dgm:t>
    </dgm:pt>
    <dgm:pt modelId="{02ED2163-4E9F-A041-919E-AB38C5DD88FF}" type="parTrans" cxnId="{71984330-2EA2-D041-A439-FE6FC55808B2}">
      <dgm:prSet/>
      <dgm:spPr/>
      <dgm:t>
        <a:bodyPr/>
        <a:lstStyle/>
        <a:p>
          <a:endParaRPr lang="en-US"/>
        </a:p>
      </dgm:t>
    </dgm:pt>
    <dgm:pt modelId="{5567679E-C72E-B343-A4A5-AFBE2DD698DA}" type="sibTrans" cxnId="{71984330-2EA2-D041-A439-FE6FC55808B2}">
      <dgm:prSet/>
      <dgm:spPr/>
      <dgm:t>
        <a:bodyPr/>
        <a:lstStyle/>
        <a:p>
          <a:endParaRPr lang="en-US"/>
        </a:p>
      </dgm:t>
    </dgm:pt>
    <dgm:pt modelId="{0C82271C-0E3F-C641-8D4E-1CFE3081F89E}">
      <dgm:prSet phldrT="[Text]"/>
      <dgm:spPr/>
      <dgm:t>
        <a:bodyPr/>
        <a:lstStyle/>
        <a:p>
          <a:r>
            <a:rPr lang="en-US" dirty="0" smtClean="0"/>
            <a:t>Treatment of interest</a:t>
          </a:r>
          <a:endParaRPr lang="en-US" dirty="0"/>
        </a:p>
      </dgm:t>
    </dgm:pt>
    <dgm:pt modelId="{79EAA2E7-C553-B64E-AEDB-84D4A6FCC5EC}" type="parTrans" cxnId="{E4189847-7936-E84C-9BC4-B9A96CEDFFD9}">
      <dgm:prSet/>
      <dgm:spPr/>
      <dgm:t>
        <a:bodyPr/>
        <a:lstStyle/>
        <a:p>
          <a:endParaRPr lang="en-US"/>
        </a:p>
      </dgm:t>
    </dgm:pt>
    <dgm:pt modelId="{3FF436E1-48B3-FC44-99AD-180352D451E8}" type="sibTrans" cxnId="{E4189847-7936-E84C-9BC4-B9A96CEDFFD9}">
      <dgm:prSet/>
      <dgm:spPr/>
      <dgm:t>
        <a:bodyPr/>
        <a:lstStyle/>
        <a:p>
          <a:endParaRPr lang="en-US"/>
        </a:p>
      </dgm:t>
    </dgm:pt>
    <dgm:pt modelId="{1BED6151-EC40-2844-9C7D-4A5DBFB48B64}">
      <dgm:prSet phldrT="[Text]"/>
      <dgm:spPr/>
      <dgm:t>
        <a:bodyPr/>
        <a:lstStyle/>
        <a:p>
          <a:r>
            <a:rPr lang="en-US" dirty="0" smtClean="0"/>
            <a:t>Good outcome</a:t>
          </a:r>
          <a:endParaRPr lang="en-US" dirty="0"/>
        </a:p>
      </dgm:t>
    </dgm:pt>
    <dgm:pt modelId="{8717B7A2-2533-4744-9271-E38E11F19126}" type="parTrans" cxnId="{A74B6D96-4FB4-FA45-9B4C-70AF41FDC066}">
      <dgm:prSet/>
      <dgm:spPr/>
      <dgm:t>
        <a:bodyPr/>
        <a:lstStyle/>
        <a:p>
          <a:endParaRPr lang="en-US"/>
        </a:p>
      </dgm:t>
    </dgm:pt>
    <dgm:pt modelId="{33B211A2-1DF3-E746-A485-F2F6BD5B9B3E}" type="sibTrans" cxnId="{A74B6D96-4FB4-FA45-9B4C-70AF41FDC066}">
      <dgm:prSet/>
      <dgm:spPr/>
      <dgm:t>
        <a:bodyPr/>
        <a:lstStyle/>
        <a:p>
          <a:endParaRPr lang="en-US"/>
        </a:p>
      </dgm:t>
    </dgm:pt>
    <dgm:pt modelId="{38D2AD86-8A82-CD4D-B634-4BF5B93F38AE}">
      <dgm:prSet phldrT="[Text]"/>
      <dgm:spPr/>
      <dgm:t>
        <a:bodyPr/>
        <a:lstStyle/>
        <a:p>
          <a:r>
            <a:rPr lang="en-US" dirty="0" smtClean="0"/>
            <a:t>Bad outcome</a:t>
          </a:r>
          <a:endParaRPr lang="en-US" dirty="0"/>
        </a:p>
      </dgm:t>
    </dgm:pt>
    <dgm:pt modelId="{2A2290C7-B97F-1445-8125-060037627D3A}" type="parTrans" cxnId="{23DD0C93-C928-6040-879A-54CDD4F73F56}">
      <dgm:prSet/>
      <dgm:spPr/>
      <dgm:t>
        <a:bodyPr/>
        <a:lstStyle/>
        <a:p>
          <a:endParaRPr lang="en-US"/>
        </a:p>
      </dgm:t>
    </dgm:pt>
    <dgm:pt modelId="{3B6340B8-40C8-3F42-A86A-30025B1661B7}" type="sibTrans" cxnId="{23DD0C93-C928-6040-879A-54CDD4F73F56}">
      <dgm:prSet/>
      <dgm:spPr/>
      <dgm:t>
        <a:bodyPr/>
        <a:lstStyle/>
        <a:p>
          <a:endParaRPr lang="en-US"/>
        </a:p>
      </dgm:t>
    </dgm:pt>
    <dgm:pt modelId="{4320C084-4853-6F44-9BCD-10E6E54024D2}" type="pres">
      <dgm:prSet presAssocID="{AD5FAFC2-5F09-CE43-9BA4-ECCF1FC165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074145-AB8D-1C4B-9F25-BF4EC8DF1589}" type="pres">
      <dgm:prSet presAssocID="{C145F07F-D26C-5A47-8895-CF0D02800ABD}" presName="hierRoot1" presStyleCnt="0">
        <dgm:presLayoutVars>
          <dgm:hierBranch val="init"/>
        </dgm:presLayoutVars>
      </dgm:prSet>
      <dgm:spPr/>
    </dgm:pt>
    <dgm:pt modelId="{FFCF6855-378C-8A4C-ACAC-F6BC8A9D5456}" type="pres">
      <dgm:prSet presAssocID="{C145F07F-D26C-5A47-8895-CF0D02800ABD}" presName="rootComposite1" presStyleCnt="0"/>
      <dgm:spPr/>
    </dgm:pt>
    <dgm:pt modelId="{612D6B2D-8F71-EA46-982D-F3110C61C5CA}" type="pres">
      <dgm:prSet presAssocID="{C145F07F-D26C-5A47-8895-CF0D02800A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B42FBF-B067-BD43-A684-FDEE39B9B3E4}" type="pres">
      <dgm:prSet presAssocID="{C145F07F-D26C-5A47-8895-CF0D02800AB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2CD976D-66B3-D444-A954-3EA26FBD74F2}" type="pres">
      <dgm:prSet presAssocID="{C145F07F-D26C-5A47-8895-CF0D02800ABD}" presName="hierChild2" presStyleCnt="0"/>
      <dgm:spPr/>
    </dgm:pt>
    <dgm:pt modelId="{885CD895-2083-4E49-ABA1-4ECE339D7D84}" type="pres">
      <dgm:prSet presAssocID="{02ED2163-4E9F-A041-919E-AB38C5DD88FF}" presName="Name37" presStyleLbl="parChTrans1D2" presStyleIdx="0" presStyleCnt="1"/>
      <dgm:spPr/>
      <dgm:t>
        <a:bodyPr/>
        <a:lstStyle/>
        <a:p>
          <a:endParaRPr lang="en-US"/>
        </a:p>
      </dgm:t>
    </dgm:pt>
    <dgm:pt modelId="{63EABF24-54B7-164F-863E-E9349DE69B2E}" type="pres">
      <dgm:prSet presAssocID="{AE1AAFFB-01B7-9547-B1A4-93FCEDCF1E06}" presName="hierRoot2" presStyleCnt="0">
        <dgm:presLayoutVars>
          <dgm:hierBranch val="init"/>
        </dgm:presLayoutVars>
      </dgm:prSet>
      <dgm:spPr/>
    </dgm:pt>
    <dgm:pt modelId="{26601AB3-A8CC-B749-AEB8-A452E1FE5186}" type="pres">
      <dgm:prSet presAssocID="{AE1AAFFB-01B7-9547-B1A4-93FCEDCF1E06}" presName="rootComposite" presStyleCnt="0"/>
      <dgm:spPr/>
    </dgm:pt>
    <dgm:pt modelId="{BEE433E9-D2F4-2D43-B7D8-02299DE7F3EF}" type="pres">
      <dgm:prSet presAssocID="{AE1AAFFB-01B7-9547-B1A4-93FCEDCF1E0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F6396E-9D3E-BB4D-A6F0-FD2B45CB2BB8}" type="pres">
      <dgm:prSet presAssocID="{AE1AAFFB-01B7-9547-B1A4-93FCEDCF1E06}" presName="rootConnector" presStyleLbl="node2" presStyleIdx="0" presStyleCnt="1"/>
      <dgm:spPr/>
      <dgm:t>
        <a:bodyPr/>
        <a:lstStyle/>
        <a:p>
          <a:endParaRPr lang="en-US"/>
        </a:p>
      </dgm:t>
    </dgm:pt>
    <dgm:pt modelId="{6C549AD2-7E35-D942-BCD4-7F2365CE40CB}" type="pres">
      <dgm:prSet presAssocID="{AE1AAFFB-01B7-9547-B1A4-93FCEDCF1E06}" presName="hierChild4" presStyleCnt="0"/>
      <dgm:spPr/>
    </dgm:pt>
    <dgm:pt modelId="{37C5865C-1FDA-7E42-ADC3-D8361661263B}" type="pres">
      <dgm:prSet presAssocID="{79EAA2E7-C553-B64E-AEDB-84D4A6FCC5EC}" presName="Name37" presStyleLbl="parChTrans1D3" presStyleIdx="0" presStyleCnt="1"/>
      <dgm:spPr/>
      <dgm:t>
        <a:bodyPr/>
        <a:lstStyle/>
        <a:p>
          <a:endParaRPr lang="en-US"/>
        </a:p>
      </dgm:t>
    </dgm:pt>
    <dgm:pt modelId="{5A10AFA4-6A86-6A44-A23D-5444AE1A702C}" type="pres">
      <dgm:prSet presAssocID="{0C82271C-0E3F-C641-8D4E-1CFE3081F89E}" presName="hierRoot2" presStyleCnt="0">
        <dgm:presLayoutVars>
          <dgm:hierBranch val="init"/>
        </dgm:presLayoutVars>
      </dgm:prSet>
      <dgm:spPr/>
    </dgm:pt>
    <dgm:pt modelId="{8B99231A-472D-8F40-9E13-B7FEE2DFC52D}" type="pres">
      <dgm:prSet presAssocID="{0C82271C-0E3F-C641-8D4E-1CFE3081F89E}" presName="rootComposite" presStyleCnt="0"/>
      <dgm:spPr/>
    </dgm:pt>
    <dgm:pt modelId="{042F2A17-0853-784D-838B-8DB1D15B3C4D}" type="pres">
      <dgm:prSet presAssocID="{0C82271C-0E3F-C641-8D4E-1CFE3081F89E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D953F-59F5-9A4A-B4A4-A0242AA867AE}" type="pres">
      <dgm:prSet presAssocID="{0C82271C-0E3F-C641-8D4E-1CFE3081F89E}" presName="rootConnector" presStyleLbl="node3" presStyleIdx="0" presStyleCnt="1"/>
      <dgm:spPr/>
      <dgm:t>
        <a:bodyPr/>
        <a:lstStyle/>
        <a:p>
          <a:endParaRPr lang="en-US"/>
        </a:p>
      </dgm:t>
    </dgm:pt>
    <dgm:pt modelId="{1A30AB85-F637-0146-AFFC-3B8DF4AEAAD5}" type="pres">
      <dgm:prSet presAssocID="{0C82271C-0E3F-C641-8D4E-1CFE3081F89E}" presName="hierChild4" presStyleCnt="0"/>
      <dgm:spPr/>
    </dgm:pt>
    <dgm:pt modelId="{13ED7F0E-FE76-1646-B164-D4376CBF6A93}" type="pres">
      <dgm:prSet presAssocID="{8717B7A2-2533-4744-9271-E38E11F19126}" presName="Name37" presStyleLbl="parChTrans1D4" presStyleIdx="0" presStyleCnt="2"/>
      <dgm:spPr/>
      <dgm:t>
        <a:bodyPr/>
        <a:lstStyle/>
        <a:p>
          <a:endParaRPr lang="en-US"/>
        </a:p>
      </dgm:t>
    </dgm:pt>
    <dgm:pt modelId="{69E952EF-6AB6-5842-A976-F2E4DD8365DF}" type="pres">
      <dgm:prSet presAssocID="{1BED6151-EC40-2844-9C7D-4A5DBFB48B64}" presName="hierRoot2" presStyleCnt="0">
        <dgm:presLayoutVars>
          <dgm:hierBranch val="init"/>
        </dgm:presLayoutVars>
      </dgm:prSet>
      <dgm:spPr/>
    </dgm:pt>
    <dgm:pt modelId="{DE204201-E04D-BE48-9B69-C3877CD60F89}" type="pres">
      <dgm:prSet presAssocID="{1BED6151-EC40-2844-9C7D-4A5DBFB48B64}" presName="rootComposite" presStyleCnt="0"/>
      <dgm:spPr/>
    </dgm:pt>
    <dgm:pt modelId="{D397BCE3-CABD-244D-9096-5C9811255A7A}" type="pres">
      <dgm:prSet presAssocID="{1BED6151-EC40-2844-9C7D-4A5DBFB48B64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E47C63-1267-F341-8A67-63D2383A2A69}" type="pres">
      <dgm:prSet presAssocID="{1BED6151-EC40-2844-9C7D-4A5DBFB48B64}" presName="rootConnector" presStyleLbl="node4" presStyleIdx="0" presStyleCnt="2"/>
      <dgm:spPr/>
      <dgm:t>
        <a:bodyPr/>
        <a:lstStyle/>
        <a:p>
          <a:endParaRPr lang="en-US"/>
        </a:p>
      </dgm:t>
    </dgm:pt>
    <dgm:pt modelId="{7B8036E7-77B1-7141-9C16-25F64A48B1F5}" type="pres">
      <dgm:prSet presAssocID="{1BED6151-EC40-2844-9C7D-4A5DBFB48B64}" presName="hierChild4" presStyleCnt="0"/>
      <dgm:spPr/>
    </dgm:pt>
    <dgm:pt modelId="{F870EBFA-65DA-1A4B-9F4E-33A3C31B4A66}" type="pres">
      <dgm:prSet presAssocID="{1BED6151-EC40-2844-9C7D-4A5DBFB48B64}" presName="hierChild5" presStyleCnt="0"/>
      <dgm:spPr/>
    </dgm:pt>
    <dgm:pt modelId="{D93CD183-E8C3-BD4A-B0D1-F6EE795C5E93}" type="pres">
      <dgm:prSet presAssocID="{2A2290C7-B97F-1445-8125-060037627D3A}" presName="Name37" presStyleLbl="parChTrans1D4" presStyleIdx="1" presStyleCnt="2"/>
      <dgm:spPr/>
      <dgm:t>
        <a:bodyPr/>
        <a:lstStyle/>
        <a:p>
          <a:endParaRPr lang="en-US"/>
        </a:p>
      </dgm:t>
    </dgm:pt>
    <dgm:pt modelId="{01149F01-6B35-1841-B7E4-0539CD7ABA8F}" type="pres">
      <dgm:prSet presAssocID="{38D2AD86-8A82-CD4D-B634-4BF5B93F38AE}" presName="hierRoot2" presStyleCnt="0">
        <dgm:presLayoutVars>
          <dgm:hierBranch val="init"/>
        </dgm:presLayoutVars>
      </dgm:prSet>
      <dgm:spPr/>
    </dgm:pt>
    <dgm:pt modelId="{4F8DCAB9-E5B2-954F-975B-2523E7DD6722}" type="pres">
      <dgm:prSet presAssocID="{38D2AD86-8A82-CD4D-B634-4BF5B93F38AE}" presName="rootComposite" presStyleCnt="0"/>
      <dgm:spPr/>
    </dgm:pt>
    <dgm:pt modelId="{F2D9C5FB-4FAE-CB42-97D7-53CFFE752078}" type="pres">
      <dgm:prSet presAssocID="{38D2AD86-8A82-CD4D-B634-4BF5B93F38AE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8FD86-4AF9-004F-B479-00916F4DD853}" type="pres">
      <dgm:prSet presAssocID="{38D2AD86-8A82-CD4D-B634-4BF5B93F38AE}" presName="rootConnector" presStyleLbl="node4" presStyleIdx="1" presStyleCnt="2"/>
      <dgm:spPr/>
      <dgm:t>
        <a:bodyPr/>
        <a:lstStyle/>
        <a:p>
          <a:endParaRPr lang="en-US"/>
        </a:p>
      </dgm:t>
    </dgm:pt>
    <dgm:pt modelId="{376737D7-D5D2-3D4A-B4F2-101F8299B7F8}" type="pres">
      <dgm:prSet presAssocID="{38D2AD86-8A82-CD4D-B634-4BF5B93F38AE}" presName="hierChild4" presStyleCnt="0"/>
      <dgm:spPr/>
    </dgm:pt>
    <dgm:pt modelId="{F19A2AE4-6BA6-2A4E-A7AD-6D042761CAF8}" type="pres">
      <dgm:prSet presAssocID="{38D2AD86-8A82-CD4D-B634-4BF5B93F38AE}" presName="hierChild5" presStyleCnt="0"/>
      <dgm:spPr/>
    </dgm:pt>
    <dgm:pt modelId="{D331C0F7-17D5-CB48-A5E1-33B516D6FA13}" type="pres">
      <dgm:prSet presAssocID="{0C82271C-0E3F-C641-8D4E-1CFE3081F89E}" presName="hierChild5" presStyleCnt="0"/>
      <dgm:spPr/>
    </dgm:pt>
    <dgm:pt modelId="{85D10B1F-0A55-3449-9A63-E43E3B12117A}" type="pres">
      <dgm:prSet presAssocID="{AE1AAFFB-01B7-9547-B1A4-93FCEDCF1E06}" presName="hierChild5" presStyleCnt="0"/>
      <dgm:spPr/>
    </dgm:pt>
    <dgm:pt modelId="{D91681CE-06A7-FE4B-B600-3AEC977C059E}" type="pres">
      <dgm:prSet presAssocID="{C145F07F-D26C-5A47-8895-CF0D02800ABD}" presName="hierChild3" presStyleCnt="0"/>
      <dgm:spPr/>
    </dgm:pt>
  </dgm:ptLst>
  <dgm:cxnLst>
    <dgm:cxn modelId="{7AE06914-3ACC-2E4C-A12D-A633B025B392}" type="presOf" srcId="{1BED6151-EC40-2844-9C7D-4A5DBFB48B64}" destId="{95E47C63-1267-F341-8A67-63D2383A2A69}" srcOrd="1" destOrd="0" presId="urn:microsoft.com/office/officeart/2005/8/layout/orgChart1"/>
    <dgm:cxn modelId="{C8BF40C6-0BA3-384C-9753-0EF4738C54F9}" type="presOf" srcId="{02ED2163-4E9F-A041-919E-AB38C5DD88FF}" destId="{885CD895-2083-4E49-ABA1-4ECE339D7D84}" srcOrd="0" destOrd="0" presId="urn:microsoft.com/office/officeart/2005/8/layout/orgChart1"/>
    <dgm:cxn modelId="{C35317F0-9C94-CC46-ADC0-77875A494A8B}" type="presOf" srcId="{AD5FAFC2-5F09-CE43-9BA4-ECCF1FC16590}" destId="{4320C084-4853-6F44-9BCD-10E6E54024D2}" srcOrd="0" destOrd="0" presId="urn:microsoft.com/office/officeart/2005/8/layout/orgChart1"/>
    <dgm:cxn modelId="{488593BD-4966-3349-87A1-859EE7B5C6D8}" type="presOf" srcId="{C145F07F-D26C-5A47-8895-CF0D02800ABD}" destId="{612D6B2D-8F71-EA46-982D-F3110C61C5CA}" srcOrd="0" destOrd="0" presId="urn:microsoft.com/office/officeart/2005/8/layout/orgChart1"/>
    <dgm:cxn modelId="{711E0381-2DB1-5946-8601-AA06F91C69DA}" type="presOf" srcId="{AE1AAFFB-01B7-9547-B1A4-93FCEDCF1E06}" destId="{A1F6396E-9D3E-BB4D-A6F0-FD2B45CB2BB8}" srcOrd="1" destOrd="0" presId="urn:microsoft.com/office/officeart/2005/8/layout/orgChart1"/>
    <dgm:cxn modelId="{23DD0C93-C928-6040-879A-54CDD4F73F56}" srcId="{0C82271C-0E3F-C641-8D4E-1CFE3081F89E}" destId="{38D2AD86-8A82-CD4D-B634-4BF5B93F38AE}" srcOrd="1" destOrd="0" parTransId="{2A2290C7-B97F-1445-8125-060037627D3A}" sibTransId="{3B6340B8-40C8-3F42-A86A-30025B1661B7}"/>
    <dgm:cxn modelId="{8BC15241-46DC-5142-B65E-B4B60334E237}" type="presOf" srcId="{C145F07F-D26C-5A47-8895-CF0D02800ABD}" destId="{0CB42FBF-B067-BD43-A684-FDEE39B9B3E4}" srcOrd="1" destOrd="0" presId="urn:microsoft.com/office/officeart/2005/8/layout/orgChart1"/>
    <dgm:cxn modelId="{306C880C-BC76-DB45-851E-89926476EED4}" type="presOf" srcId="{AE1AAFFB-01B7-9547-B1A4-93FCEDCF1E06}" destId="{BEE433E9-D2F4-2D43-B7D8-02299DE7F3EF}" srcOrd="0" destOrd="0" presId="urn:microsoft.com/office/officeart/2005/8/layout/orgChart1"/>
    <dgm:cxn modelId="{E4189847-7936-E84C-9BC4-B9A96CEDFFD9}" srcId="{AE1AAFFB-01B7-9547-B1A4-93FCEDCF1E06}" destId="{0C82271C-0E3F-C641-8D4E-1CFE3081F89E}" srcOrd="0" destOrd="0" parTransId="{79EAA2E7-C553-B64E-AEDB-84D4A6FCC5EC}" sibTransId="{3FF436E1-48B3-FC44-99AD-180352D451E8}"/>
    <dgm:cxn modelId="{6A197A3B-AA5D-8944-9331-997AA1EFB8E5}" srcId="{AD5FAFC2-5F09-CE43-9BA4-ECCF1FC16590}" destId="{C145F07F-D26C-5A47-8895-CF0D02800ABD}" srcOrd="0" destOrd="0" parTransId="{A3752915-40DE-7F40-B8F0-F462A8C7B3C3}" sibTransId="{9E8AA6DF-1C2D-9C47-8E89-C6AB7B288F5D}"/>
    <dgm:cxn modelId="{077657D4-D94E-AA4F-8C02-0FC03D7B4BE9}" type="presOf" srcId="{38D2AD86-8A82-CD4D-B634-4BF5B93F38AE}" destId="{F2D9C5FB-4FAE-CB42-97D7-53CFFE752078}" srcOrd="0" destOrd="0" presId="urn:microsoft.com/office/officeart/2005/8/layout/orgChart1"/>
    <dgm:cxn modelId="{2665AF52-B370-904E-839D-FDC12A79F14B}" type="presOf" srcId="{1BED6151-EC40-2844-9C7D-4A5DBFB48B64}" destId="{D397BCE3-CABD-244D-9096-5C9811255A7A}" srcOrd="0" destOrd="0" presId="urn:microsoft.com/office/officeart/2005/8/layout/orgChart1"/>
    <dgm:cxn modelId="{8A11E138-53A3-2C49-B86D-2025868BC3EC}" type="presOf" srcId="{38D2AD86-8A82-CD4D-B634-4BF5B93F38AE}" destId="{36B8FD86-4AF9-004F-B479-00916F4DD853}" srcOrd="1" destOrd="0" presId="urn:microsoft.com/office/officeart/2005/8/layout/orgChart1"/>
    <dgm:cxn modelId="{A74B6D96-4FB4-FA45-9B4C-70AF41FDC066}" srcId="{0C82271C-0E3F-C641-8D4E-1CFE3081F89E}" destId="{1BED6151-EC40-2844-9C7D-4A5DBFB48B64}" srcOrd="0" destOrd="0" parTransId="{8717B7A2-2533-4744-9271-E38E11F19126}" sibTransId="{33B211A2-1DF3-E746-A485-F2F6BD5B9B3E}"/>
    <dgm:cxn modelId="{01FC6F4B-6422-1E4C-9404-BA6E27291FC4}" type="presOf" srcId="{79EAA2E7-C553-B64E-AEDB-84D4A6FCC5EC}" destId="{37C5865C-1FDA-7E42-ADC3-D8361661263B}" srcOrd="0" destOrd="0" presId="urn:microsoft.com/office/officeart/2005/8/layout/orgChart1"/>
    <dgm:cxn modelId="{8413D817-A282-FE47-8F47-F32BAAFE3660}" type="presOf" srcId="{0C82271C-0E3F-C641-8D4E-1CFE3081F89E}" destId="{8ECD953F-59F5-9A4A-B4A4-A0242AA867AE}" srcOrd="1" destOrd="0" presId="urn:microsoft.com/office/officeart/2005/8/layout/orgChart1"/>
    <dgm:cxn modelId="{D5276C36-0239-094E-B161-9AB0249EE4D2}" type="presOf" srcId="{0C82271C-0E3F-C641-8D4E-1CFE3081F89E}" destId="{042F2A17-0853-784D-838B-8DB1D15B3C4D}" srcOrd="0" destOrd="0" presId="urn:microsoft.com/office/officeart/2005/8/layout/orgChart1"/>
    <dgm:cxn modelId="{7ECF9164-103E-A541-BB4D-7463F5C77F83}" type="presOf" srcId="{2A2290C7-B97F-1445-8125-060037627D3A}" destId="{D93CD183-E8C3-BD4A-B0D1-F6EE795C5E93}" srcOrd="0" destOrd="0" presId="urn:microsoft.com/office/officeart/2005/8/layout/orgChart1"/>
    <dgm:cxn modelId="{40E06D0F-87CF-6946-A124-ED2E01B4D83D}" type="presOf" srcId="{8717B7A2-2533-4744-9271-E38E11F19126}" destId="{13ED7F0E-FE76-1646-B164-D4376CBF6A93}" srcOrd="0" destOrd="0" presId="urn:microsoft.com/office/officeart/2005/8/layout/orgChart1"/>
    <dgm:cxn modelId="{71984330-2EA2-D041-A439-FE6FC55808B2}" srcId="{C145F07F-D26C-5A47-8895-CF0D02800ABD}" destId="{AE1AAFFB-01B7-9547-B1A4-93FCEDCF1E06}" srcOrd="0" destOrd="0" parTransId="{02ED2163-4E9F-A041-919E-AB38C5DD88FF}" sibTransId="{5567679E-C72E-B343-A4A5-AFBE2DD698DA}"/>
    <dgm:cxn modelId="{8E3B7FDC-5F2E-7243-BA7F-E11C25A565B2}" type="presParOf" srcId="{4320C084-4853-6F44-9BCD-10E6E54024D2}" destId="{92074145-AB8D-1C4B-9F25-BF4EC8DF1589}" srcOrd="0" destOrd="0" presId="urn:microsoft.com/office/officeart/2005/8/layout/orgChart1"/>
    <dgm:cxn modelId="{1B895D96-6B6C-C44E-BE8B-FB3355F92890}" type="presParOf" srcId="{92074145-AB8D-1C4B-9F25-BF4EC8DF1589}" destId="{FFCF6855-378C-8A4C-ACAC-F6BC8A9D5456}" srcOrd="0" destOrd="0" presId="urn:microsoft.com/office/officeart/2005/8/layout/orgChart1"/>
    <dgm:cxn modelId="{4ADD12BB-B257-6A41-845C-F59DB7CAC695}" type="presParOf" srcId="{FFCF6855-378C-8A4C-ACAC-F6BC8A9D5456}" destId="{612D6B2D-8F71-EA46-982D-F3110C61C5CA}" srcOrd="0" destOrd="0" presId="urn:microsoft.com/office/officeart/2005/8/layout/orgChart1"/>
    <dgm:cxn modelId="{BF21A9F9-5474-304E-865E-6300F2B6756A}" type="presParOf" srcId="{FFCF6855-378C-8A4C-ACAC-F6BC8A9D5456}" destId="{0CB42FBF-B067-BD43-A684-FDEE39B9B3E4}" srcOrd="1" destOrd="0" presId="urn:microsoft.com/office/officeart/2005/8/layout/orgChart1"/>
    <dgm:cxn modelId="{F312EFE2-C809-AC45-90EC-F912E271143E}" type="presParOf" srcId="{92074145-AB8D-1C4B-9F25-BF4EC8DF1589}" destId="{52CD976D-66B3-D444-A954-3EA26FBD74F2}" srcOrd="1" destOrd="0" presId="urn:microsoft.com/office/officeart/2005/8/layout/orgChart1"/>
    <dgm:cxn modelId="{08CF06FA-868C-6E40-8881-6F35E5DC109B}" type="presParOf" srcId="{52CD976D-66B3-D444-A954-3EA26FBD74F2}" destId="{885CD895-2083-4E49-ABA1-4ECE339D7D84}" srcOrd="0" destOrd="0" presId="urn:microsoft.com/office/officeart/2005/8/layout/orgChart1"/>
    <dgm:cxn modelId="{9AA49F14-552D-1046-B3BD-6CD96CC94827}" type="presParOf" srcId="{52CD976D-66B3-D444-A954-3EA26FBD74F2}" destId="{63EABF24-54B7-164F-863E-E9349DE69B2E}" srcOrd="1" destOrd="0" presId="urn:microsoft.com/office/officeart/2005/8/layout/orgChart1"/>
    <dgm:cxn modelId="{5BECEAD1-1E3C-264E-933E-D8166A162223}" type="presParOf" srcId="{63EABF24-54B7-164F-863E-E9349DE69B2E}" destId="{26601AB3-A8CC-B749-AEB8-A452E1FE5186}" srcOrd="0" destOrd="0" presId="urn:microsoft.com/office/officeart/2005/8/layout/orgChart1"/>
    <dgm:cxn modelId="{50C0AAE7-639D-E742-9323-8D6D16EA59B5}" type="presParOf" srcId="{26601AB3-A8CC-B749-AEB8-A452E1FE5186}" destId="{BEE433E9-D2F4-2D43-B7D8-02299DE7F3EF}" srcOrd="0" destOrd="0" presId="urn:microsoft.com/office/officeart/2005/8/layout/orgChart1"/>
    <dgm:cxn modelId="{2404719B-4579-4C4B-8303-C23E86D6C1F3}" type="presParOf" srcId="{26601AB3-A8CC-B749-AEB8-A452E1FE5186}" destId="{A1F6396E-9D3E-BB4D-A6F0-FD2B45CB2BB8}" srcOrd="1" destOrd="0" presId="urn:microsoft.com/office/officeart/2005/8/layout/orgChart1"/>
    <dgm:cxn modelId="{5327D33E-E57C-FD4E-8750-CF41BB8D6D34}" type="presParOf" srcId="{63EABF24-54B7-164F-863E-E9349DE69B2E}" destId="{6C549AD2-7E35-D942-BCD4-7F2365CE40CB}" srcOrd="1" destOrd="0" presId="urn:microsoft.com/office/officeart/2005/8/layout/orgChart1"/>
    <dgm:cxn modelId="{601E0116-6B4C-AF43-B34F-9A18FCDDF7BB}" type="presParOf" srcId="{6C549AD2-7E35-D942-BCD4-7F2365CE40CB}" destId="{37C5865C-1FDA-7E42-ADC3-D8361661263B}" srcOrd="0" destOrd="0" presId="urn:microsoft.com/office/officeart/2005/8/layout/orgChart1"/>
    <dgm:cxn modelId="{4D48E5F1-1F95-AA42-A3AD-A816596B7129}" type="presParOf" srcId="{6C549AD2-7E35-D942-BCD4-7F2365CE40CB}" destId="{5A10AFA4-6A86-6A44-A23D-5444AE1A702C}" srcOrd="1" destOrd="0" presId="urn:microsoft.com/office/officeart/2005/8/layout/orgChart1"/>
    <dgm:cxn modelId="{7EB8E169-5847-C64F-A386-5281CBBA97EF}" type="presParOf" srcId="{5A10AFA4-6A86-6A44-A23D-5444AE1A702C}" destId="{8B99231A-472D-8F40-9E13-B7FEE2DFC52D}" srcOrd="0" destOrd="0" presId="urn:microsoft.com/office/officeart/2005/8/layout/orgChart1"/>
    <dgm:cxn modelId="{E6370397-3800-B842-8560-395D2FA21C3A}" type="presParOf" srcId="{8B99231A-472D-8F40-9E13-B7FEE2DFC52D}" destId="{042F2A17-0853-784D-838B-8DB1D15B3C4D}" srcOrd="0" destOrd="0" presId="urn:microsoft.com/office/officeart/2005/8/layout/orgChart1"/>
    <dgm:cxn modelId="{DA626C1A-5C1D-DC41-9CF3-6F60E80A797C}" type="presParOf" srcId="{8B99231A-472D-8F40-9E13-B7FEE2DFC52D}" destId="{8ECD953F-59F5-9A4A-B4A4-A0242AA867AE}" srcOrd="1" destOrd="0" presId="urn:microsoft.com/office/officeart/2005/8/layout/orgChart1"/>
    <dgm:cxn modelId="{E6382574-3C53-9544-8386-2FAC87A30AE8}" type="presParOf" srcId="{5A10AFA4-6A86-6A44-A23D-5444AE1A702C}" destId="{1A30AB85-F637-0146-AFFC-3B8DF4AEAAD5}" srcOrd="1" destOrd="0" presId="urn:microsoft.com/office/officeart/2005/8/layout/orgChart1"/>
    <dgm:cxn modelId="{06059B6E-F52D-7248-8C22-3D7989863E58}" type="presParOf" srcId="{1A30AB85-F637-0146-AFFC-3B8DF4AEAAD5}" destId="{13ED7F0E-FE76-1646-B164-D4376CBF6A93}" srcOrd="0" destOrd="0" presId="urn:microsoft.com/office/officeart/2005/8/layout/orgChart1"/>
    <dgm:cxn modelId="{70574C1F-544C-3641-995C-901413E1969F}" type="presParOf" srcId="{1A30AB85-F637-0146-AFFC-3B8DF4AEAAD5}" destId="{69E952EF-6AB6-5842-A976-F2E4DD8365DF}" srcOrd="1" destOrd="0" presId="urn:microsoft.com/office/officeart/2005/8/layout/orgChart1"/>
    <dgm:cxn modelId="{2A8BDB9C-EA88-EB4D-B99F-AAC9B3F1AC67}" type="presParOf" srcId="{69E952EF-6AB6-5842-A976-F2E4DD8365DF}" destId="{DE204201-E04D-BE48-9B69-C3877CD60F89}" srcOrd="0" destOrd="0" presId="urn:microsoft.com/office/officeart/2005/8/layout/orgChart1"/>
    <dgm:cxn modelId="{3CF20AB8-350F-0341-AC66-268253C7D56B}" type="presParOf" srcId="{DE204201-E04D-BE48-9B69-C3877CD60F89}" destId="{D397BCE3-CABD-244D-9096-5C9811255A7A}" srcOrd="0" destOrd="0" presId="urn:microsoft.com/office/officeart/2005/8/layout/orgChart1"/>
    <dgm:cxn modelId="{FB130ED8-40BA-8346-B5D2-75A4AF02561D}" type="presParOf" srcId="{DE204201-E04D-BE48-9B69-C3877CD60F89}" destId="{95E47C63-1267-F341-8A67-63D2383A2A69}" srcOrd="1" destOrd="0" presId="urn:microsoft.com/office/officeart/2005/8/layout/orgChart1"/>
    <dgm:cxn modelId="{67D323CB-FC4E-0841-8090-1E450915B1CE}" type="presParOf" srcId="{69E952EF-6AB6-5842-A976-F2E4DD8365DF}" destId="{7B8036E7-77B1-7141-9C16-25F64A48B1F5}" srcOrd="1" destOrd="0" presId="urn:microsoft.com/office/officeart/2005/8/layout/orgChart1"/>
    <dgm:cxn modelId="{FFAF2679-4B18-DA4A-A0A2-F3DAF8A9571E}" type="presParOf" srcId="{69E952EF-6AB6-5842-A976-F2E4DD8365DF}" destId="{F870EBFA-65DA-1A4B-9F4E-33A3C31B4A66}" srcOrd="2" destOrd="0" presId="urn:microsoft.com/office/officeart/2005/8/layout/orgChart1"/>
    <dgm:cxn modelId="{72A92716-8F5A-614C-909A-74687E85E064}" type="presParOf" srcId="{1A30AB85-F637-0146-AFFC-3B8DF4AEAAD5}" destId="{D93CD183-E8C3-BD4A-B0D1-F6EE795C5E93}" srcOrd="2" destOrd="0" presId="urn:microsoft.com/office/officeart/2005/8/layout/orgChart1"/>
    <dgm:cxn modelId="{68BA9C9C-A96B-4240-A587-B831C4D9572D}" type="presParOf" srcId="{1A30AB85-F637-0146-AFFC-3B8DF4AEAAD5}" destId="{01149F01-6B35-1841-B7E4-0539CD7ABA8F}" srcOrd="3" destOrd="0" presId="urn:microsoft.com/office/officeart/2005/8/layout/orgChart1"/>
    <dgm:cxn modelId="{200552D0-88A6-9F44-8029-D935F89E636F}" type="presParOf" srcId="{01149F01-6B35-1841-B7E4-0539CD7ABA8F}" destId="{4F8DCAB9-E5B2-954F-975B-2523E7DD6722}" srcOrd="0" destOrd="0" presId="urn:microsoft.com/office/officeart/2005/8/layout/orgChart1"/>
    <dgm:cxn modelId="{143B07F4-A34E-A846-85F2-13CF1475746C}" type="presParOf" srcId="{4F8DCAB9-E5B2-954F-975B-2523E7DD6722}" destId="{F2D9C5FB-4FAE-CB42-97D7-53CFFE752078}" srcOrd="0" destOrd="0" presId="urn:microsoft.com/office/officeart/2005/8/layout/orgChart1"/>
    <dgm:cxn modelId="{3D9B35F1-BE6A-E242-BF44-BB46FA482D88}" type="presParOf" srcId="{4F8DCAB9-E5B2-954F-975B-2523E7DD6722}" destId="{36B8FD86-4AF9-004F-B479-00916F4DD853}" srcOrd="1" destOrd="0" presId="urn:microsoft.com/office/officeart/2005/8/layout/orgChart1"/>
    <dgm:cxn modelId="{AA8532D5-739F-E44A-87BA-83925E9F38C4}" type="presParOf" srcId="{01149F01-6B35-1841-B7E4-0539CD7ABA8F}" destId="{376737D7-D5D2-3D4A-B4F2-101F8299B7F8}" srcOrd="1" destOrd="0" presId="urn:microsoft.com/office/officeart/2005/8/layout/orgChart1"/>
    <dgm:cxn modelId="{49586C31-2E06-914C-9F0F-3DD111F61D3F}" type="presParOf" srcId="{01149F01-6B35-1841-B7E4-0539CD7ABA8F}" destId="{F19A2AE4-6BA6-2A4E-A7AD-6D042761CAF8}" srcOrd="2" destOrd="0" presId="urn:microsoft.com/office/officeart/2005/8/layout/orgChart1"/>
    <dgm:cxn modelId="{95480389-4700-364E-AE58-F796F4D17F5D}" type="presParOf" srcId="{5A10AFA4-6A86-6A44-A23D-5444AE1A702C}" destId="{D331C0F7-17D5-CB48-A5E1-33B516D6FA13}" srcOrd="2" destOrd="0" presId="urn:microsoft.com/office/officeart/2005/8/layout/orgChart1"/>
    <dgm:cxn modelId="{5E3F33DF-7225-9546-AB0D-EC284D90E561}" type="presParOf" srcId="{63EABF24-54B7-164F-863E-E9349DE69B2E}" destId="{85D10B1F-0A55-3449-9A63-E43E3B12117A}" srcOrd="2" destOrd="0" presId="urn:microsoft.com/office/officeart/2005/8/layout/orgChart1"/>
    <dgm:cxn modelId="{697EE82A-C1D6-4444-9E81-A1F795FE2AE8}" type="presParOf" srcId="{92074145-AB8D-1C4B-9F25-BF4EC8DF1589}" destId="{D91681CE-06A7-FE4B-B600-3AEC977C05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3D39E8-52FC-48E3-8FC1-B6F1525C12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9F73B9-8E28-4648-B1A4-C490CADB148F}">
      <dgm:prSet phldrT="[Text]"/>
      <dgm:spPr/>
      <dgm:t>
        <a:bodyPr/>
        <a:lstStyle/>
        <a:p>
          <a:r>
            <a:rPr lang="en-US" dirty="0" smtClean="0"/>
            <a:t>Target Population</a:t>
          </a:r>
          <a:endParaRPr lang="en-US" dirty="0"/>
        </a:p>
      </dgm:t>
    </dgm:pt>
    <dgm:pt modelId="{32DA6D1B-493F-4626-929E-8D6571C62DE8}" type="parTrans" cxnId="{9FC37ACE-5972-470E-9766-21D29C59BB24}">
      <dgm:prSet/>
      <dgm:spPr/>
      <dgm:t>
        <a:bodyPr/>
        <a:lstStyle/>
        <a:p>
          <a:endParaRPr lang="en-US"/>
        </a:p>
      </dgm:t>
    </dgm:pt>
    <dgm:pt modelId="{61EF62AA-B5C1-4628-A855-723F556BB521}" type="sibTrans" cxnId="{9FC37ACE-5972-470E-9766-21D29C59BB24}">
      <dgm:prSet/>
      <dgm:spPr/>
      <dgm:t>
        <a:bodyPr/>
        <a:lstStyle/>
        <a:p>
          <a:endParaRPr lang="en-US"/>
        </a:p>
      </dgm:t>
    </dgm:pt>
    <dgm:pt modelId="{91448536-B6DC-446B-A131-36EAC5C07FA3}">
      <dgm:prSet phldrT="[Text]"/>
      <dgm:spPr/>
      <dgm:t>
        <a:bodyPr/>
        <a:lstStyle/>
        <a:p>
          <a:r>
            <a:rPr lang="en-US" dirty="0" smtClean="0"/>
            <a:t>Selection</a:t>
          </a:r>
        </a:p>
      </dgm:t>
    </dgm:pt>
    <dgm:pt modelId="{E95CC375-3817-483F-A500-05B6CA59037E}" type="parTrans" cxnId="{CF902972-AFFD-4682-91C9-F2E7515B4492}">
      <dgm:prSet/>
      <dgm:spPr/>
      <dgm:t>
        <a:bodyPr/>
        <a:lstStyle/>
        <a:p>
          <a:endParaRPr lang="en-US"/>
        </a:p>
      </dgm:t>
    </dgm:pt>
    <dgm:pt modelId="{00BD259E-3C84-4AF0-B4A5-26C3241A9877}" type="sibTrans" cxnId="{CF902972-AFFD-4682-91C9-F2E7515B4492}">
      <dgm:prSet/>
      <dgm:spPr/>
      <dgm:t>
        <a:bodyPr/>
        <a:lstStyle/>
        <a:p>
          <a:endParaRPr lang="en-US"/>
        </a:p>
      </dgm:t>
    </dgm:pt>
    <dgm:pt modelId="{B05D92CC-431C-495F-81C2-C4D2C74D2900}">
      <dgm:prSet phldrT="[Text]"/>
      <dgm:spPr/>
      <dgm:t>
        <a:bodyPr/>
        <a:lstStyle/>
        <a:p>
          <a:r>
            <a:rPr lang="en-US" dirty="0" smtClean="0"/>
            <a:t>Pre-test</a:t>
          </a:r>
        </a:p>
      </dgm:t>
    </dgm:pt>
    <dgm:pt modelId="{1FC680A8-8E0A-4854-A682-F49AC3D5ACE2}" type="parTrans" cxnId="{C03435C6-1445-4AC5-9511-7962F9865BE4}">
      <dgm:prSet/>
      <dgm:spPr/>
      <dgm:t>
        <a:bodyPr/>
        <a:lstStyle/>
        <a:p>
          <a:endParaRPr lang="en-US"/>
        </a:p>
      </dgm:t>
    </dgm:pt>
    <dgm:pt modelId="{00178D8F-AE60-4B37-99A4-55D6B817BA44}" type="sibTrans" cxnId="{C03435C6-1445-4AC5-9511-7962F9865BE4}">
      <dgm:prSet/>
      <dgm:spPr/>
      <dgm:t>
        <a:bodyPr/>
        <a:lstStyle/>
        <a:p>
          <a:endParaRPr lang="en-US"/>
        </a:p>
      </dgm:t>
    </dgm:pt>
    <dgm:pt modelId="{9174F716-F449-4656-94D7-9559DAA65B56}">
      <dgm:prSet phldrT="[Text]"/>
      <dgm:spPr/>
      <dgm:t>
        <a:bodyPr/>
        <a:lstStyle/>
        <a:p>
          <a:r>
            <a:rPr lang="en-US" dirty="0" smtClean="0"/>
            <a:t>Pre-test</a:t>
          </a:r>
        </a:p>
      </dgm:t>
    </dgm:pt>
    <dgm:pt modelId="{4CE75A54-3ADF-487C-918D-9BEBDD0A180A}" type="parTrans" cxnId="{170F5D02-837B-43B8-AE37-862BDA52B274}">
      <dgm:prSet/>
      <dgm:spPr/>
      <dgm:t>
        <a:bodyPr/>
        <a:lstStyle/>
        <a:p>
          <a:endParaRPr lang="en-US"/>
        </a:p>
      </dgm:t>
    </dgm:pt>
    <dgm:pt modelId="{78962658-1CEA-4B19-A645-52F56E69899A}" type="sibTrans" cxnId="{170F5D02-837B-43B8-AE37-862BDA52B274}">
      <dgm:prSet/>
      <dgm:spPr/>
      <dgm:t>
        <a:bodyPr/>
        <a:lstStyle/>
        <a:p>
          <a:endParaRPr lang="en-US"/>
        </a:p>
      </dgm:t>
    </dgm:pt>
    <dgm:pt modelId="{C625E05A-1088-448A-92A8-A3217EAA1B9C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Intervention</a:t>
          </a:r>
        </a:p>
      </dgm:t>
    </dgm:pt>
    <dgm:pt modelId="{722D197D-8A23-4772-A2B9-7C84A320FB1A}" type="parTrans" cxnId="{6443ACFB-9C39-494D-9D8C-501B725F2EFD}">
      <dgm:prSet/>
      <dgm:spPr/>
      <dgm:t>
        <a:bodyPr/>
        <a:lstStyle/>
        <a:p>
          <a:endParaRPr lang="en-US"/>
        </a:p>
      </dgm:t>
    </dgm:pt>
    <dgm:pt modelId="{14B25928-EBDC-4475-983F-C2F8E18DECBD}" type="sibTrans" cxnId="{6443ACFB-9C39-494D-9D8C-501B725F2EFD}">
      <dgm:prSet/>
      <dgm:spPr/>
      <dgm:t>
        <a:bodyPr/>
        <a:lstStyle/>
        <a:p>
          <a:endParaRPr lang="en-US"/>
        </a:p>
      </dgm:t>
    </dgm:pt>
    <dgm:pt modelId="{E81E9B94-1F5B-469C-B917-FFD7C4EF38B5}">
      <dgm:prSet phldrT="[Text]"/>
      <dgm:spPr/>
      <dgm:t>
        <a:bodyPr/>
        <a:lstStyle/>
        <a:p>
          <a:r>
            <a:rPr lang="en-US" dirty="0" smtClean="0"/>
            <a:t>Post-test</a:t>
          </a:r>
        </a:p>
      </dgm:t>
    </dgm:pt>
    <dgm:pt modelId="{38D35A6C-41C5-4007-B919-99CAC863F8B8}" type="parTrans" cxnId="{E6D98D24-A0AB-40DE-B23D-E998FC6DD2EC}">
      <dgm:prSet/>
      <dgm:spPr/>
      <dgm:t>
        <a:bodyPr/>
        <a:lstStyle/>
        <a:p>
          <a:endParaRPr lang="en-US"/>
        </a:p>
      </dgm:t>
    </dgm:pt>
    <dgm:pt modelId="{BCF17DB3-44CE-48F8-B5BE-0A8B8A716EDB}" type="sibTrans" cxnId="{E6D98D24-A0AB-40DE-B23D-E998FC6DD2EC}">
      <dgm:prSet/>
      <dgm:spPr/>
      <dgm:t>
        <a:bodyPr/>
        <a:lstStyle/>
        <a:p>
          <a:endParaRPr lang="en-US"/>
        </a:p>
      </dgm:t>
    </dgm:pt>
    <dgm:pt modelId="{17038ECC-6E9F-4AEB-8D51-DB481D1D922B}">
      <dgm:prSet phldrT="[Text]"/>
      <dgm:spPr/>
      <dgm:t>
        <a:bodyPr/>
        <a:lstStyle/>
        <a:p>
          <a:r>
            <a:rPr lang="en-US" dirty="0" smtClean="0"/>
            <a:t>Control</a:t>
          </a:r>
        </a:p>
      </dgm:t>
    </dgm:pt>
    <dgm:pt modelId="{0A38A0DB-5E17-42A1-8D7D-E7D8F0AB0FDC}" type="parTrans" cxnId="{285AA315-6841-4977-8E35-A61CF523B0A0}">
      <dgm:prSet/>
      <dgm:spPr/>
      <dgm:t>
        <a:bodyPr/>
        <a:lstStyle/>
        <a:p>
          <a:endParaRPr lang="en-US"/>
        </a:p>
      </dgm:t>
    </dgm:pt>
    <dgm:pt modelId="{B5C0F938-C1CA-474D-B968-B369F821F96B}" type="sibTrans" cxnId="{285AA315-6841-4977-8E35-A61CF523B0A0}">
      <dgm:prSet/>
      <dgm:spPr/>
      <dgm:t>
        <a:bodyPr/>
        <a:lstStyle/>
        <a:p>
          <a:endParaRPr lang="en-US"/>
        </a:p>
      </dgm:t>
    </dgm:pt>
    <dgm:pt modelId="{2FC2B10D-EA7E-4BB2-BCC4-09EB9A25CF8D}">
      <dgm:prSet phldrT="[Text]"/>
      <dgm:spPr/>
      <dgm:t>
        <a:bodyPr/>
        <a:lstStyle/>
        <a:p>
          <a:r>
            <a:rPr lang="en-US" dirty="0" smtClean="0"/>
            <a:t>Post-test</a:t>
          </a:r>
        </a:p>
      </dgm:t>
    </dgm:pt>
    <dgm:pt modelId="{502FAED5-E3E0-4370-80E9-6EF67A6E4AA0}" type="parTrans" cxnId="{2210A394-6663-4E5E-BE80-98BCAE9A9E6F}">
      <dgm:prSet/>
      <dgm:spPr/>
      <dgm:t>
        <a:bodyPr/>
        <a:lstStyle/>
        <a:p>
          <a:endParaRPr lang="en-US"/>
        </a:p>
      </dgm:t>
    </dgm:pt>
    <dgm:pt modelId="{B7CEAB32-841B-42F0-8FDF-120A9A050DE2}" type="sibTrans" cxnId="{2210A394-6663-4E5E-BE80-98BCAE9A9E6F}">
      <dgm:prSet/>
      <dgm:spPr/>
      <dgm:t>
        <a:bodyPr/>
        <a:lstStyle/>
        <a:p>
          <a:endParaRPr lang="en-US"/>
        </a:p>
      </dgm:t>
    </dgm:pt>
    <dgm:pt modelId="{6D4A0E5D-AC06-47AC-8994-B039821F1475}" type="pres">
      <dgm:prSet presAssocID="{573D39E8-52FC-48E3-8FC1-B6F1525C12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4F7816-E170-4E37-BEA5-4027144FC9FA}" type="pres">
      <dgm:prSet presAssocID="{789F73B9-8E28-4648-B1A4-C490CADB148F}" presName="hierRoot1" presStyleCnt="0">
        <dgm:presLayoutVars>
          <dgm:hierBranch val="init"/>
        </dgm:presLayoutVars>
      </dgm:prSet>
      <dgm:spPr/>
    </dgm:pt>
    <dgm:pt modelId="{034BD2A5-97AB-418F-8BE9-6F5B3C436F83}" type="pres">
      <dgm:prSet presAssocID="{789F73B9-8E28-4648-B1A4-C490CADB148F}" presName="rootComposite1" presStyleCnt="0"/>
      <dgm:spPr/>
    </dgm:pt>
    <dgm:pt modelId="{3715CBB1-4828-4B03-9BB8-3BFD3466C165}" type="pres">
      <dgm:prSet presAssocID="{789F73B9-8E28-4648-B1A4-C490CADB148F}" presName="rootText1" presStyleLbl="node0" presStyleIdx="0" presStyleCnt="1">
        <dgm:presLayoutVars>
          <dgm:chPref val="3"/>
        </dgm:presLayoutVars>
      </dgm:prSet>
      <dgm:spPr/>
    </dgm:pt>
    <dgm:pt modelId="{BADD9C45-BE75-45E9-BCEC-F2D386227643}" type="pres">
      <dgm:prSet presAssocID="{789F73B9-8E28-4648-B1A4-C490CADB148F}" presName="rootConnector1" presStyleLbl="node1" presStyleIdx="0" presStyleCnt="0"/>
      <dgm:spPr/>
    </dgm:pt>
    <dgm:pt modelId="{F968CF3C-5BA1-4CA9-9F48-DEB366059664}" type="pres">
      <dgm:prSet presAssocID="{789F73B9-8E28-4648-B1A4-C490CADB148F}" presName="hierChild2" presStyleCnt="0"/>
      <dgm:spPr/>
    </dgm:pt>
    <dgm:pt modelId="{842B97DC-3EC3-465E-A9DF-4D1D01282E4C}" type="pres">
      <dgm:prSet presAssocID="{E95CC375-3817-483F-A500-05B6CA59037E}" presName="Name37" presStyleLbl="parChTrans1D2" presStyleIdx="0" presStyleCnt="1"/>
      <dgm:spPr/>
    </dgm:pt>
    <dgm:pt modelId="{1724F723-C73C-4EBF-8203-D2E9CF902E8E}" type="pres">
      <dgm:prSet presAssocID="{91448536-B6DC-446B-A131-36EAC5C07FA3}" presName="hierRoot2" presStyleCnt="0">
        <dgm:presLayoutVars>
          <dgm:hierBranch val="init"/>
        </dgm:presLayoutVars>
      </dgm:prSet>
      <dgm:spPr/>
    </dgm:pt>
    <dgm:pt modelId="{D6C5AFCF-D64E-446E-99CC-3A94E73AAF73}" type="pres">
      <dgm:prSet presAssocID="{91448536-B6DC-446B-A131-36EAC5C07FA3}" presName="rootComposite" presStyleCnt="0"/>
      <dgm:spPr/>
    </dgm:pt>
    <dgm:pt modelId="{DDACE797-8FDB-4DA0-A7F5-CFBC4DFE6E3E}" type="pres">
      <dgm:prSet presAssocID="{91448536-B6DC-446B-A131-36EAC5C07FA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22127D-B3DD-4645-AFD3-8FB8C6BD445E}" type="pres">
      <dgm:prSet presAssocID="{91448536-B6DC-446B-A131-36EAC5C07FA3}" presName="rootConnector" presStyleLbl="node2" presStyleIdx="0" presStyleCnt="1"/>
      <dgm:spPr/>
    </dgm:pt>
    <dgm:pt modelId="{095C3222-58A0-4F7D-B95F-11833C313F90}" type="pres">
      <dgm:prSet presAssocID="{91448536-B6DC-446B-A131-36EAC5C07FA3}" presName="hierChild4" presStyleCnt="0"/>
      <dgm:spPr/>
    </dgm:pt>
    <dgm:pt modelId="{65C978B3-1CCE-464D-B9E9-5C92D93421E9}" type="pres">
      <dgm:prSet presAssocID="{1FC680A8-8E0A-4854-A682-F49AC3D5ACE2}" presName="Name37" presStyleLbl="parChTrans1D3" presStyleIdx="0" presStyleCnt="2"/>
      <dgm:spPr/>
    </dgm:pt>
    <dgm:pt modelId="{DFB95216-8438-40B1-97ED-B443B524262A}" type="pres">
      <dgm:prSet presAssocID="{B05D92CC-431C-495F-81C2-C4D2C74D2900}" presName="hierRoot2" presStyleCnt="0">
        <dgm:presLayoutVars>
          <dgm:hierBranch val="init"/>
        </dgm:presLayoutVars>
      </dgm:prSet>
      <dgm:spPr/>
    </dgm:pt>
    <dgm:pt modelId="{CDA7A897-8DD3-4623-9615-DDCF6ACA11CE}" type="pres">
      <dgm:prSet presAssocID="{B05D92CC-431C-495F-81C2-C4D2C74D2900}" presName="rootComposite" presStyleCnt="0"/>
      <dgm:spPr/>
    </dgm:pt>
    <dgm:pt modelId="{33404121-272A-4E84-97EF-8D80DC2F460F}" type="pres">
      <dgm:prSet presAssocID="{B05D92CC-431C-495F-81C2-C4D2C74D290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03CB2-0421-4848-8961-B125BE4B103A}" type="pres">
      <dgm:prSet presAssocID="{B05D92CC-431C-495F-81C2-C4D2C74D2900}" presName="rootConnector" presStyleLbl="node3" presStyleIdx="0" presStyleCnt="2"/>
      <dgm:spPr/>
    </dgm:pt>
    <dgm:pt modelId="{9CBE3C55-A609-46DF-BFF0-7DCEBA19F6A6}" type="pres">
      <dgm:prSet presAssocID="{B05D92CC-431C-495F-81C2-C4D2C74D2900}" presName="hierChild4" presStyleCnt="0"/>
      <dgm:spPr/>
    </dgm:pt>
    <dgm:pt modelId="{1587F727-BD20-476C-A4CC-1FB81AEFD372}" type="pres">
      <dgm:prSet presAssocID="{722D197D-8A23-4772-A2B9-7C84A320FB1A}" presName="Name37" presStyleLbl="parChTrans1D4" presStyleIdx="0" presStyleCnt="4"/>
      <dgm:spPr/>
    </dgm:pt>
    <dgm:pt modelId="{02AF4295-C1A9-4821-9834-BCC73E11BF5A}" type="pres">
      <dgm:prSet presAssocID="{C625E05A-1088-448A-92A8-A3217EAA1B9C}" presName="hierRoot2" presStyleCnt="0">
        <dgm:presLayoutVars>
          <dgm:hierBranch val="init"/>
        </dgm:presLayoutVars>
      </dgm:prSet>
      <dgm:spPr/>
    </dgm:pt>
    <dgm:pt modelId="{686F8E2B-890C-4671-8DB2-B9250EB5681A}" type="pres">
      <dgm:prSet presAssocID="{C625E05A-1088-448A-92A8-A3217EAA1B9C}" presName="rootComposite" presStyleCnt="0"/>
      <dgm:spPr/>
    </dgm:pt>
    <dgm:pt modelId="{EF2168C4-4B99-48F8-A581-1E106E7891FB}" type="pres">
      <dgm:prSet presAssocID="{C625E05A-1088-448A-92A8-A3217EAA1B9C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51ED32-AA03-4D85-BA39-A211133185E0}" type="pres">
      <dgm:prSet presAssocID="{C625E05A-1088-448A-92A8-A3217EAA1B9C}" presName="rootConnector" presStyleLbl="node4" presStyleIdx="0" presStyleCnt="4"/>
      <dgm:spPr/>
    </dgm:pt>
    <dgm:pt modelId="{01C1DD7D-C8A2-4EAC-BB9C-3548D6B51A57}" type="pres">
      <dgm:prSet presAssocID="{C625E05A-1088-448A-92A8-A3217EAA1B9C}" presName="hierChild4" presStyleCnt="0"/>
      <dgm:spPr/>
    </dgm:pt>
    <dgm:pt modelId="{F253AF5D-A973-4CB5-8C67-7420C1790795}" type="pres">
      <dgm:prSet presAssocID="{38D35A6C-41C5-4007-B919-99CAC863F8B8}" presName="Name37" presStyleLbl="parChTrans1D4" presStyleIdx="1" presStyleCnt="4"/>
      <dgm:spPr/>
    </dgm:pt>
    <dgm:pt modelId="{41212E59-2F63-4169-AC9C-4F743A812ECE}" type="pres">
      <dgm:prSet presAssocID="{E81E9B94-1F5B-469C-B917-FFD7C4EF38B5}" presName="hierRoot2" presStyleCnt="0">
        <dgm:presLayoutVars>
          <dgm:hierBranch val="init"/>
        </dgm:presLayoutVars>
      </dgm:prSet>
      <dgm:spPr/>
    </dgm:pt>
    <dgm:pt modelId="{5BF6D867-DABB-4A3F-9BC2-9A9894184486}" type="pres">
      <dgm:prSet presAssocID="{E81E9B94-1F5B-469C-B917-FFD7C4EF38B5}" presName="rootComposite" presStyleCnt="0"/>
      <dgm:spPr/>
    </dgm:pt>
    <dgm:pt modelId="{51DD0617-C07F-4EDA-9546-DFEBF5B08234}" type="pres">
      <dgm:prSet presAssocID="{E81E9B94-1F5B-469C-B917-FFD7C4EF38B5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264CC7-D35C-4EA5-B9D3-965C20AFB10D}" type="pres">
      <dgm:prSet presAssocID="{E81E9B94-1F5B-469C-B917-FFD7C4EF38B5}" presName="rootConnector" presStyleLbl="node4" presStyleIdx="1" presStyleCnt="4"/>
      <dgm:spPr/>
    </dgm:pt>
    <dgm:pt modelId="{8C78CA1D-27E1-4735-A15A-C5AE122B2270}" type="pres">
      <dgm:prSet presAssocID="{E81E9B94-1F5B-469C-B917-FFD7C4EF38B5}" presName="hierChild4" presStyleCnt="0"/>
      <dgm:spPr/>
    </dgm:pt>
    <dgm:pt modelId="{534AB273-2E93-4D9D-B1B6-B56785EC551E}" type="pres">
      <dgm:prSet presAssocID="{E81E9B94-1F5B-469C-B917-FFD7C4EF38B5}" presName="hierChild5" presStyleCnt="0"/>
      <dgm:spPr/>
    </dgm:pt>
    <dgm:pt modelId="{A3666827-B7E9-4429-904D-D63661875D46}" type="pres">
      <dgm:prSet presAssocID="{C625E05A-1088-448A-92A8-A3217EAA1B9C}" presName="hierChild5" presStyleCnt="0"/>
      <dgm:spPr/>
    </dgm:pt>
    <dgm:pt modelId="{3B5C93E3-C02C-4A1A-9760-2E5E817B4545}" type="pres">
      <dgm:prSet presAssocID="{B05D92CC-431C-495F-81C2-C4D2C74D2900}" presName="hierChild5" presStyleCnt="0"/>
      <dgm:spPr/>
    </dgm:pt>
    <dgm:pt modelId="{81C095E3-751A-46CB-A779-7F95EE9C7700}" type="pres">
      <dgm:prSet presAssocID="{4CE75A54-3ADF-487C-918D-9BEBDD0A180A}" presName="Name37" presStyleLbl="parChTrans1D3" presStyleIdx="1" presStyleCnt="2"/>
      <dgm:spPr/>
    </dgm:pt>
    <dgm:pt modelId="{C5CE4529-4A81-4080-BD93-5B11B02C878A}" type="pres">
      <dgm:prSet presAssocID="{9174F716-F449-4656-94D7-9559DAA65B56}" presName="hierRoot2" presStyleCnt="0">
        <dgm:presLayoutVars>
          <dgm:hierBranch val="init"/>
        </dgm:presLayoutVars>
      </dgm:prSet>
      <dgm:spPr/>
    </dgm:pt>
    <dgm:pt modelId="{25D65949-40A1-4A1E-A10D-1410271B9D84}" type="pres">
      <dgm:prSet presAssocID="{9174F716-F449-4656-94D7-9559DAA65B56}" presName="rootComposite" presStyleCnt="0"/>
      <dgm:spPr/>
    </dgm:pt>
    <dgm:pt modelId="{E8FDEA69-A94A-477A-9B41-103AA54902AE}" type="pres">
      <dgm:prSet presAssocID="{9174F716-F449-4656-94D7-9559DAA65B56}" presName="rootText" presStyleLbl="node3" presStyleIdx="1" presStyleCnt="2">
        <dgm:presLayoutVars>
          <dgm:chPref val="3"/>
        </dgm:presLayoutVars>
      </dgm:prSet>
      <dgm:spPr/>
    </dgm:pt>
    <dgm:pt modelId="{740132DA-C3E2-41A5-8027-EAA234190D2D}" type="pres">
      <dgm:prSet presAssocID="{9174F716-F449-4656-94D7-9559DAA65B56}" presName="rootConnector" presStyleLbl="node3" presStyleIdx="1" presStyleCnt="2"/>
      <dgm:spPr/>
    </dgm:pt>
    <dgm:pt modelId="{9DD1007C-F4FE-4BC7-B033-8010B979F4A7}" type="pres">
      <dgm:prSet presAssocID="{9174F716-F449-4656-94D7-9559DAA65B56}" presName="hierChild4" presStyleCnt="0"/>
      <dgm:spPr/>
    </dgm:pt>
    <dgm:pt modelId="{C85C3605-37B8-4F5E-B33B-4E9BDAE66597}" type="pres">
      <dgm:prSet presAssocID="{0A38A0DB-5E17-42A1-8D7D-E7D8F0AB0FDC}" presName="Name37" presStyleLbl="parChTrans1D4" presStyleIdx="2" presStyleCnt="4"/>
      <dgm:spPr/>
    </dgm:pt>
    <dgm:pt modelId="{04B4FCEC-B042-4532-8FE1-C3F78BF815BE}" type="pres">
      <dgm:prSet presAssocID="{17038ECC-6E9F-4AEB-8D51-DB481D1D922B}" presName="hierRoot2" presStyleCnt="0">
        <dgm:presLayoutVars>
          <dgm:hierBranch val="init"/>
        </dgm:presLayoutVars>
      </dgm:prSet>
      <dgm:spPr/>
    </dgm:pt>
    <dgm:pt modelId="{41BC6A72-7801-4471-88F1-FAED5884CF14}" type="pres">
      <dgm:prSet presAssocID="{17038ECC-6E9F-4AEB-8D51-DB481D1D922B}" presName="rootComposite" presStyleCnt="0"/>
      <dgm:spPr/>
    </dgm:pt>
    <dgm:pt modelId="{1B92CEF4-4819-4DDE-92CC-C82FFE405C89}" type="pres">
      <dgm:prSet presAssocID="{17038ECC-6E9F-4AEB-8D51-DB481D1D922B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AA29C9-82A4-436E-9086-8906F0AA07B0}" type="pres">
      <dgm:prSet presAssocID="{17038ECC-6E9F-4AEB-8D51-DB481D1D922B}" presName="rootConnector" presStyleLbl="node4" presStyleIdx="2" presStyleCnt="4"/>
      <dgm:spPr/>
    </dgm:pt>
    <dgm:pt modelId="{BAAECBCD-BDBB-4F05-BD58-E33E3532DA45}" type="pres">
      <dgm:prSet presAssocID="{17038ECC-6E9F-4AEB-8D51-DB481D1D922B}" presName="hierChild4" presStyleCnt="0"/>
      <dgm:spPr/>
    </dgm:pt>
    <dgm:pt modelId="{0EA2DDC6-88A8-4BB5-853A-8753BC3CF74E}" type="pres">
      <dgm:prSet presAssocID="{502FAED5-E3E0-4370-80E9-6EF67A6E4AA0}" presName="Name37" presStyleLbl="parChTrans1D4" presStyleIdx="3" presStyleCnt="4"/>
      <dgm:spPr/>
    </dgm:pt>
    <dgm:pt modelId="{E7ECBFD6-B020-441C-8610-52CD5F7FFFF2}" type="pres">
      <dgm:prSet presAssocID="{2FC2B10D-EA7E-4BB2-BCC4-09EB9A25CF8D}" presName="hierRoot2" presStyleCnt="0">
        <dgm:presLayoutVars>
          <dgm:hierBranch val="init"/>
        </dgm:presLayoutVars>
      </dgm:prSet>
      <dgm:spPr/>
    </dgm:pt>
    <dgm:pt modelId="{727A67E3-8F0E-46B4-A074-DC89C8C20F88}" type="pres">
      <dgm:prSet presAssocID="{2FC2B10D-EA7E-4BB2-BCC4-09EB9A25CF8D}" presName="rootComposite" presStyleCnt="0"/>
      <dgm:spPr/>
    </dgm:pt>
    <dgm:pt modelId="{7C734C31-EFF3-4345-8C9B-B3CCF81B1131}" type="pres">
      <dgm:prSet presAssocID="{2FC2B10D-EA7E-4BB2-BCC4-09EB9A25CF8D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F72863-0CB8-45AC-A266-F0933632946D}" type="pres">
      <dgm:prSet presAssocID="{2FC2B10D-EA7E-4BB2-BCC4-09EB9A25CF8D}" presName="rootConnector" presStyleLbl="node4" presStyleIdx="3" presStyleCnt="4"/>
      <dgm:spPr/>
    </dgm:pt>
    <dgm:pt modelId="{0C5D1F04-38B3-4EB2-B06C-CF19A7EE9D13}" type="pres">
      <dgm:prSet presAssocID="{2FC2B10D-EA7E-4BB2-BCC4-09EB9A25CF8D}" presName="hierChild4" presStyleCnt="0"/>
      <dgm:spPr/>
    </dgm:pt>
    <dgm:pt modelId="{7496805E-25CE-4228-AFEE-F1F17FD00A7F}" type="pres">
      <dgm:prSet presAssocID="{2FC2B10D-EA7E-4BB2-BCC4-09EB9A25CF8D}" presName="hierChild5" presStyleCnt="0"/>
      <dgm:spPr/>
    </dgm:pt>
    <dgm:pt modelId="{700CE7FF-D8D2-41EE-A2E1-F8B688BF15E8}" type="pres">
      <dgm:prSet presAssocID="{17038ECC-6E9F-4AEB-8D51-DB481D1D922B}" presName="hierChild5" presStyleCnt="0"/>
      <dgm:spPr/>
    </dgm:pt>
    <dgm:pt modelId="{B1ACDFF1-6AFC-483E-BDBD-BFFF0B63167C}" type="pres">
      <dgm:prSet presAssocID="{9174F716-F449-4656-94D7-9559DAA65B56}" presName="hierChild5" presStyleCnt="0"/>
      <dgm:spPr/>
    </dgm:pt>
    <dgm:pt modelId="{9689F0F0-D529-4D8F-9FCB-AED491AAAFDB}" type="pres">
      <dgm:prSet presAssocID="{91448536-B6DC-446B-A131-36EAC5C07FA3}" presName="hierChild5" presStyleCnt="0"/>
      <dgm:spPr/>
    </dgm:pt>
    <dgm:pt modelId="{D77839DD-ABAE-4E03-A0E1-5C5A5A6F5089}" type="pres">
      <dgm:prSet presAssocID="{789F73B9-8E28-4648-B1A4-C490CADB148F}" presName="hierChild3" presStyleCnt="0"/>
      <dgm:spPr/>
    </dgm:pt>
  </dgm:ptLst>
  <dgm:cxnLst>
    <dgm:cxn modelId="{B523504C-4720-4CAD-9DA3-3B752CD46423}" type="presOf" srcId="{91448536-B6DC-446B-A131-36EAC5C07FA3}" destId="{DDACE797-8FDB-4DA0-A7F5-CFBC4DFE6E3E}" srcOrd="0" destOrd="0" presId="urn:microsoft.com/office/officeart/2005/8/layout/orgChart1"/>
    <dgm:cxn modelId="{06F19523-E001-4690-8DA4-7753B99FBF9D}" type="presOf" srcId="{9174F716-F449-4656-94D7-9559DAA65B56}" destId="{740132DA-C3E2-41A5-8027-EAA234190D2D}" srcOrd="1" destOrd="0" presId="urn:microsoft.com/office/officeart/2005/8/layout/orgChart1"/>
    <dgm:cxn modelId="{9FC37ACE-5972-470E-9766-21D29C59BB24}" srcId="{573D39E8-52FC-48E3-8FC1-B6F1525C1233}" destId="{789F73B9-8E28-4648-B1A4-C490CADB148F}" srcOrd="0" destOrd="0" parTransId="{32DA6D1B-493F-4626-929E-8D6571C62DE8}" sibTransId="{61EF62AA-B5C1-4628-A855-723F556BB521}"/>
    <dgm:cxn modelId="{7C83794F-F94F-45E5-A538-71BE6A44372D}" type="presOf" srcId="{789F73B9-8E28-4648-B1A4-C490CADB148F}" destId="{3715CBB1-4828-4B03-9BB8-3BFD3466C165}" srcOrd="0" destOrd="0" presId="urn:microsoft.com/office/officeart/2005/8/layout/orgChart1"/>
    <dgm:cxn modelId="{34A47AA4-4306-4D74-8778-9ED4B49584B6}" type="presOf" srcId="{0A38A0DB-5E17-42A1-8D7D-E7D8F0AB0FDC}" destId="{C85C3605-37B8-4F5E-B33B-4E9BDAE66597}" srcOrd="0" destOrd="0" presId="urn:microsoft.com/office/officeart/2005/8/layout/orgChart1"/>
    <dgm:cxn modelId="{50AB6C35-208C-4F1A-855C-ACF15E171588}" type="presOf" srcId="{722D197D-8A23-4772-A2B9-7C84A320FB1A}" destId="{1587F727-BD20-476C-A4CC-1FB81AEFD372}" srcOrd="0" destOrd="0" presId="urn:microsoft.com/office/officeart/2005/8/layout/orgChart1"/>
    <dgm:cxn modelId="{0211F260-E22E-48C5-96C4-5F4F94B3733B}" type="presOf" srcId="{789F73B9-8E28-4648-B1A4-C490CADB148F}" destId="{BADD9C45-BE75-45E9-BCEC-F2D386227643}" srcOrd="1" destOrd="0" presId="urn:microsoft.com/office/officeart/2005/8/layout/orgChart1"/>
    <dgm:cxn modelId="{C981D021-369B-42FE-BEA3-83EE6BEA41DE}" type="presOf" srcId="{B05D92CC-431C-495F-81C2-C4D2C74D2900}" destId="{33404121-272A-4E84-97EF-8D80DC2F460F}" srcOrd="0" destOrd="0" presId="urn:microsoft.com/office/officeart/2005/8/layout/orgChart1"/>
    <dgm:cxn modelId="{11F03FE3-3EA5-467B-9218-1F4F96B787FD}" type="presOf" srcId="{B05D92CC-431C-495F-81C2-C4D2C74D2900}" destId="{47003CB2-0421-4848-8961-B125BE4B103A}" srcOrd="1" destOrd="0" presId="urn:microsoft.com/office/officeart/2005/8/layout/orgChart1"/>
    <dgm:cxn modelId="{80E961D5-4DA1-4392-A5A7-2813C9A8E3CE}" type="presOf" srcId="{4CE75A54-3ADF-487C-918D-9BEBDD0A180A}" destId="{81C095E3-751A-46CB-A779-7F95EE9C7700}" srcOrd="0" destOrd="0" presId="urn:microsoft.com/office/officeart/2005/8/layout/orgChart1"/>
    <dgm:cxn modelId="{3D1E7D1B-5827-43FB-B889-98B8F68EBE2B}" type="presOf" srcId="{E95CC375-3817-483F-A500-05B6CA59037E}" destId="{842B97DC-3EC3-465E-A9DF-4D1D01282E4C}" srcOrd="0" destOrd="0" presId="urn:microsoft.com/office/officeart/2005/8/layout/orgChart1"/>
    <dgm:cxn modelId="{2210A394-6663-4E5E-BE80-98BCAE9A9E6F}" srcId="{17038ECC-6E9F-4AEB-8D51-DB481D1D922B}" destId="{2FC2B10D-EA7E-4BB2-BCC4-09EB9A25CF8D}" srcOrd="0" destOrd="0" parTransId="{502FAED5-E3E0-4370-80E9-6EF67A6E4AA0}" sibTransId="{B7CEAB32-841B-42F0-8FDF-120A9A050DE2}"/>
    <dgm:cxn modelId="{BA7384A5-52FC-413B-ACB2-C6D4F6099C62}" type="presOf" srcId="{38D35A6C-41C5-4007-B919-99CAC863F8B8}" destId="{F253AF5D-A973-4CB5-8C67-7420C1790795}" srcOrd="0" destOrd="0" presId="urn:microsoft.com/office/officeart/2005/8/layout/orgChart1"/>
    <dgm:cxn modelId="{827E2130-0A81-4155-91E7-E0481A423FCA}" type="presOf" srcId="{573D39E8-52FC-48E3-8FC1-B6F1525C1233}" destId="{6D4A0E5D-AC06-47AC-8994-B039821F1475}" srcOrd="0" destOrd="0" presId="urn:microsoft.com/office/officeart/2005/8/layout/orgChart1"/>
    <dgm:cxn modelId="{F0A07BAA-DA8D-4A84-A90C-A794A02FBCB0}" type="presOf" srcId="{17038ECC-6E9F-4AEB-8D51-DB481D1D922B}" destId="{0CAA29C9-82A4-436E-9086-8906F0AA07B0}" srcOrd="1" destOrd="0" presId="urn:microsoft.com/office/officeart/2005/8/layout/orgChart1"/>
    <dgm:cxn modelId="{B9C533BD-9817-4739-9113-EE287ABB7D0D}" type="presOf" srcId="{E81E9B94-1F5B-469C-B917-FFD7C4EF38B5}" destId="{30264CC7-D35C-4EA5-B9D3-965C20AFB10D}" srcOrd="1" destOrd="0" presId="urn:microsoft.com/office/officeart/2005/8/layout/orgChart1"/>
    <dgm:cxn modelId="{3DA3D77A-166B-4276-9185-4E9AF737434F}" type="presOf" srcId="{2FC2B10D-EA7E-4BB2-BCC4-09EB9A25CF8D}" destId="{7C734C31-EFF3-4345-8C9B-B3CCF81B1131}" srcOrd="0" destOrd="0" presId="urn:microsoft.com/office/officeart/2005/8/layout/orgChart1"/>
    <dgm:cxn modelId="{E6D98D24-A0AB-40DE-B23D-E998FC6DD2EC}" srcId="{C625E05A-1088-448A-92A8-A3217EAA1B9C}" destId="{E81E9B94-1F5B-469C-B917-FFD7C4EF38B5}" srcOrd="0" destOrd="0" parTransId="{38D35A6C-41C5-4007-B919-99CAC863F8B8}" sibTransId="{BCF17DB3-44CE-48F8-B5BE-0A8B8A716EDB}"/>
    <dgm:cxn modelId="{285AA315-6841-4977-8E35-A61CF523B0A0}" srcId="{9174F716-F449-4656-94D7-9559DAA65B56}" destId="{17038ECC-6E9F-4AEB-8D51-DB481D1D922B}" srcOrd="0" destOrd="0" parTransId="{0A38A0DB-5E17-42A1-8D7D-E7D8F0AB0FDC}" sibTransId="{B5C0F938-C1CA-474D-B968-B369F821F96B}"/>
    <dgm:cxn modelId="{1935705D-5550-437F-A722-EE6BF4AF470D}" type="presOf" srcId="{17038ECC-6E9F-4AEB-8D51-DB481D1D922B}" destId="{1B92CEF4-4819-4DDE-92CC-C82FFE405C89}" srcOrd="0" destOrd="0" presId="urn:microsoft.com/office/officeart/2005/8/layout/orgChart1"/>
    <dgm:cxn modelId="{6443ACFB-9C39-494D-9D8C-501B725F2EFD}" srcId="{B05D92CC-431C-495F-81C2-C4D2C74D2900}" destId="{C625E05A-1088-448A-92A8-A3217EAA1B9C}" srcOrd="0" destOrd="0" parTransId="{722D197D-8A23-4772-A2B9-7C84A320FB1A}" sibTransId="{14B25928-EBDC-4475-983F-C2F8E18DECBD}"/>
    <dgm:cxn modelId="{C03435C6-1445-4AC5-9511-7962F9865BE4}" srcId="{91448536-B6DC-446B-A131-36EAC5C07FA3}" destId="{B05D92CC-431C-495F-81C2-C4D2C74D2900}" srcOrd="0" destOrd="0" parTransId="{1FC680A8-8E0A-4854-A682-F49AC3D5ACE2}" sibTransId="{00178D8F-AE60-4B37-99A4-55D6B817BA44}"/>
    <dgm:cxn modelId="{AB658310-8EB8-40E2-8176-2A86F5874CC4}" type="presOf" srcId="{E81E9B94-1F5B-469C-B917-FFD7C4EF38B5}" destId="{51DD0617-C07F-4EDA-9546-DFEBF5B08234}" srcOrd="0" destOrd="0" presId="urn:microsoft.com/office/officeart/2005/8/layout/orgChart1"/>
    <dgm:cxn modelId="{170F5D02-837B-43B8-AE37-862BDA52B274}" srcId="{91448536-B6DC-446B-A131-36EAC5C07FA3}" destId="{9174F716-F449-4656-94D7-9559DAA65B56}" srcOrd="1" destOrd="0" parTransId="{4CE75A54-3ADF-487C-918D-9BEBDD0A180A}" sibTransId="{78962658-1CEA-4B19-A645-52F56E69899A}"/>
    <dgm:cxn modelId="{5C5D9805-7D53-4289-A86C-CDCAB15C1CED}" type="presOf" srcId="{C625E05A-1088-448A-92A8-A3217EAA1B9C}" destId="{5051ED32-AA03-4D85-BA39-A211133185E0}" srcOrd="1" destOrd="0" presId="urn:microsoft.com/office/officeart/2005/8/layout/orgChart1"/>
    <dgm:cxn modelId="{D95FF1D7-2B19-455E-91AA-7F107257E578}" type="presOf" srcId="{1FC680A8-8E0A-4854-A682-F49AC3D5ACE2}" destId="{65C978B3-1CCE-464D-B9E9-5C92D93421E9}" srcOrd="0" destOrd="0" presId="urn:microsoft.com/office/officeart/2005/8/layout/orgChart1"/>
    <dgm:cxn modelId="{1AB790BA-9C32-4EA6-8303-333B85BE39B3}" type="presOf" srcId="{2FC2B10D-EA7E-4BB2-BCC4-09EB9A25CF8D}" destId="{4EF72863-0CB8-45AC-A266-F0933632946D}" srcOrd="1" destOrd="0" presId="urn:microsoft.com/office/officeart/2005/8/layout/orgChart1"/>
    <dgm:cxn modelId="{DCD83767-002E-4568-9E25-21C18A4868BA}" type="presOf" srcId="{9174F716-F449-4656-94D7-9559DAA65B56}" destId="{E8FDEA69-A94A-477A-9B41-103AA54902AE}" srcOrd="0" destOrd="0" presId="urn:microsoft.com/office/officeart/2005/8/layout/orgChart1"/>
    <dgm:cxn modelId="{CF902972-AFFD-4682-91C9-F2E7515B4492}" srcId="{789F73B9-8E28-4648-B1A4-C490CADB148F}" destId="{91448536-B6DC-446B-A131-36EAC5C07FA3}" srcOrd="0" destOrd="0" parTransId="{E95CC375-3817-483F-A500-05B6CA59037E}" sibTransId="{00BD259E-3C84-4AF0-B4A5-26C3241A9877}"/>
    <dgm:cxn modelId="{9F95B56E-FA35-4DAF-B820-C80885ABCF90}" type="presOf" srcId="{91448536-B6DC-446B-A131-36EAC5C07FA3}" destId="{DD22127D-B3DD-4645-AFD3-8FB8C6BD445E}" srcOrd="1" destOrd="0" presId="urn:microsoft.com/office/officeart/2005/8/layout/orgChart1"/>
    <dgm:cxn modelId="{C8E17054-453A-4D99-80C0-47461E4D49F7}" type="presOf" srcId="{C625E05A-1088-448A-92A8-A3217EAA1B9C}" destId="{EF2168C4-4B99-48F8-A581-1E106E7891FB}" srcOrd="0" destOrd="0" presId="urn:microsoft.com/office/officeart/2005/8/layout/orgChart1"/>
    <dgm:cxn modelId="{7650D17A-441D-498F-A3BE-193D38F63BF6}" type="presOf" srcId="{502FAED5-E3E0-4370-80E9-6EF67A6E4AA0}" destId="{0EA2DDC6-88A8-4BB5-853A-8753BC3CF74E}" srcOrd="0" destOrd="0" presId="urn:microsoft.com/office/officeart/2005/8/layout/orgChart1"/>
    <dgm:cxn modelId="{A282FAFC-61BB-4E3F-9B46-2DC9CF90BB13}" type="presParOf" srcId="{6D4A0E5D-AC06-47AC-8994-B039821F1475}" destId="{084F7816-E170-4E37-BEA5-4027144FC9FA}" srcOrd="0" destOrd="0" presId="urn:microsoft.com/office/officeart/2005/8/layout/orgChart1"/>
    <dgm:cxn modelId="{276C6A58-A2CF-4C55-B0CA-87293325377F}" type="presParOf" srcId="{084F7816-E170-4E37-BEA5-4027144FC9FA}" destId="{034BD2A5-97AB-418F-8BE9-6F5B3C436F83}" srcOrd="0" destOrd="0" presId="urn:microsoft.com/office/officeart/2005/8/layout/orgChart1"/>
    <dgm:cxn modelId="{65227317-4112-4381-912A-4F2A0A0B4942}" type="presParOf" srcId="{034BD2A5-97AB-418F-8BE9-6F5B3C436F83}" destId="{3715CBB1-4828-4B03-9BB8-3BFD3466C165}" srcOrd="0" destOrd="0" presId="urn:microsoft.com/office/officeart/2005/8/layout/orgChart1"/>
    <dgm:cxn modelId="{A3C7D8E1-3DA0-465A-8AD4-6A1379466FBB}" type="presParOf" srcId="{034BD2A5-97AB-418F-8BE9-6F5B3C436F83}" destId="{BADD9C45-BE75-45E9-BCEC-F2D386227643}" srcOrd="1" destOrd="0" presId="urn:microsoft.com/office/officeart/2005/8/layout/orgChart1"/>
    <dgm:cxn modelId="{F7D4CF93-EF7C-4CDF-99F6-1845A176FF1C}" type="presParOf" srcId="{084F7816-E170-4E37-BEA5-4027144FC9FA}" destId="{F968CF3C-5BA1-4CA9-9F48-DEB366059664}" srcOrd="1" destOrd="0" presId="urn:microsoft.com/office/officeart/2005/8/layout/orgChart1"/>
    <dgm:cxn modelId="{D3A36A81-9481-4A0E-9AAF-C51E4883C237}" type="presParOf" srcId="{F968CF3C-5BA1-4CA9-9F48-DEB366059664}" destId="{842B97DC-3EC3-465E-A9DF-4D1D01282E4C}" srcOrd="0" destOrd="0" presId="urn:microsoft.com/office/officeart/2005/8/layout/orgChart1"/>
    <dgm:cxn modelId="{591EEA32-1061-4617-86E5-6E6925206D46}" type="presParOf" srcId="{F968CF3C-5BA1-4CA9-9F48-DEB366059664}" destId="{1724F723-C73C-4EBF-8203-D2E9CF902E8E}" srcOrd="1" destOrd="0" presId="urn:microsoft.com/office/officeart/2005/8/layout/orgChart1"/>
    <dgm:cxn modelId="{39DC7FE0-CC6D-4200-8514-841B255BB3A8}" type="presParOf" srcId="{1724F723-C73C-4EBF-8203-D2E9CF902E8E}" destId="{D6C5AFCF-D64E-446E-99CC-3A94E73AAF73}" srcOrd="0" destOrd="0" presId="urn:microsoft.com/office/officeart/2005/8/layout/orgChart1"/>
    <dgm:cxn modelId="{9B66903E-1124-4DCA-BB55-36AAE14BF4E6}" type="presParOf" srcId="{D6C5AFCF-D64E-446E-99CC-3A94E73AAF73}" destId="{DDACE797-8FDB-4DA0-A7F5-CFBC4DFE6E3E}" srcOrd="0" destOrd="0" presId="urn:microsoft.com/office/officeart/2005/8/layout/orgChart1"/>
    <dgm:cxn modelId="{A7F84702-2E63-4878-BF07-0AA60A2C8D0E}" type="presParOf" srcId="{D6C5AFCF-D64E-446E-99CC-3A94E73AAF73}" destId="{DD22127D-B3DD-4645-AFD3-8FB8C6BD445E}" srcOrd="1" destOrd="0" presId="urn:microsoft.com/office/officeart/2005/8/layout/orgChart1"/>
    <dgm:cxn modelId="{72176072-523B-4D1A-A292-DB8926E6FC91}" type="presParOf" srcId="{1724F723-C73C-4EBF-8203-D2E9CF902E8E}" destId="{095C3222-58A0-4F7D-B95F-11833C313F90}" srcOrd="1" destOrd="0" presId="urn:microsoft.com/office/officeart/2005/8/layout/orgChart1"/>
    <dgm:cxn modelId="{4AB2C90C-2BB2-4E5C-A815-DBDD371477C5}" type="presParOf" srcId="{095C3222-58A0-4F7D-B95F-11833C313F90}" destId="{65C978B3-1CCE-464D-B9E9-5C92D93421E9}" srcOrd="0" destOrd="0" presId="urn:microsoft.com/office/officeart/2005/8/layout/orgChart1"/>
    <dgm:cxn modelId="{56123BD1-F238-4666-A404-C2F6BE15CC4D}" type="presParOf" srcId="{095C3222-58A0-4F7D-B95F-11833C313F90}" destId="{DFB95216-8438-40B1-97ED-B443B524262A}" srcOrd="1" destOrd="0" presId="urn:microsoft.com/office/officeart/2005/8/layout/orgChart1"/>
    <dgm:cxn modelId="{ACB5DB16-EC6D-4C09-8CB7-24EF5CC06E72}" type="presParOf" srcId="{DFB95216-8438-40B1-97ED-B443B524262A}" destId="{CDA7A897-8DD3-4623-9615-DDCF6ACA11CE}" srcOrd="0" destOrd="0" presId="urn:microsoft.com/office/officeart/2005/8/layout/orgChart1"/>
    <dgm:cxn modelId="{D044003B-2BBD-432A-980D-A4C475F6FDB8}" type="presParOf" srcId="{CDA7A897-8DD3-4623-9615-DDCF6ACA11CE}" destId="{33404121-272A-4E84-97EF-8D80DC2F460F}" srcOrd="0" destOrd="0" presId="urn:microsoft.com/office/officeart/2005/8/layout/orgChart1"/>
    <dgm:cxn modelId="{CAB81888-F4C5-4ADE-B4E5-DB6779836F1E}" type="presParOf" srcId="{CDA7A897-8DD3-4623-9615-DDCF6ACA11CE}" destId="{47003CB2-0421-4848-8961-B125BE4B103A}" srcOrd="1" destOrd="0" presId="urn:microsoft.com/office/officeart/2005/8/layout/orgChart1"/>
    <dgm:cxn modelId="{35777935-2FA2-49A0-9A69-A1BC95885499}" type="presParOf" srcId="{DFB95216-8438-40B1-97ED-B443B524262A}" destId="{9CBE3C55-A609-46DF-BFF0-7DCEBA19F6A6}" srcOrd="1" destOrd="0" presId="urn:microsoft.com/office/officeart/2005/8/layout/orgChart1"/>
    <dgm:cxn modelId="{F14284A3-39FB-4DD7-B60E-EC23D29733F8}" type="presParOf" srcId="{9CBE3C55-A609-46DF-BFF0-7DCEBA19F6A6}" destId="{1587F727-BD20-476C-A4CC-1FB81AEFD372}" srcOrd="0" destOrd="0" presId="urn:microsoft.com/office/officeart/2005/8/layout/orgChart1"/>
    <dgm:cxn modelId="{B2F53848-FD8C-4618-B55D-9E63BBC76737}" type="presParOf" srcId="{9CBE3C55-A609-46DF-BFF0-7DCEBA19F6A6}" destId="{02AF4295-C1A9-4821-9834-BCC73E11BF5A}" srcOrd="1" destOrd="0" presId="urn:microsoft.com/office/officeart/2005/8/layout/orgChart1"/>
    <dgm:cxn modelId="{4DD24F93-E9C8-47E7-9EB3-005641F4D21C}" type="presParOf" srcId="{02AF4295-C1A9-4821-9834-BCC73E11BF5A}" destId="{686F8E2B-890C-4671-8DB2-B9250EB5681A}" srcOrd="0" destOrd="0" presId="urn:microsoft.com/office/officeart/2005/8/layout/orgChart1"/>
    <dgm:cxn modelId="{E295FCF7-F7A6-4358-A43A-539519BA0262}" type="presParOf" srcId="{686F8E2B-890C-4671-8DB2-B9250EB5681A}" destId="{EF2168C4-4B99-48F8-A581-1E106E7891FB}" srcOrd="0" destOrd="0" presId="urn:microsoft.com/office/officeart/2005/8/layout/orgChart1"/>
    <dgm:cxn modelId="{6FB1D826-7AC5-4B8E-8B53-2279DF70B28E}" type="presParOf" srcId="{686F8E2B-890C-4671-8DB2-B9250EB5681A}" destId="{5051ED32-AA03-4D85-BA39-A211133185E0}" srcOrd="1" destOrd="0" presId="urn:microsoft.com/office/officeart/2005/8/layout/orgChart1"/>
    <dgm:cxn modelId="{DE074B28-0197-41C4-9A1A-1B37B5B5E2FC}" type="presParOf" srcId="{02AF4295-C1A9-4821-9834-BCC73E11BF5A}" destId="{01C1DD7D-C8A2-4EAC-BB9C-3548D6B51A57}" srcOrd="1" destOrd="0" presId="urn:microsoft.com/office/officeart/2005/8/layout/orgChart1"/>
    <dgm:cxn modelId="{7AB36CC6-0240-457A-8D0B-B7BA15386C5A}" type="presParOf" srcId="{01C1DD7D-C8A2-4EAC-BB9C-3548D6B51A57}" destId="{F253AF5D-A973-4CB5-8C67-7420C1790795}" srcOrd="0" destOrd="0" presId="urn:microsoft.com/office/officeart/2005/8/layout/orgChart1"/>
    <dgm:cxn modelId="{F1AF49AD-2DE7-46FE-9AA9-DA62FF6AE864}" type="presParOf" srcId="{01C1DD7D-C8A2-4EAC-BB9C-3548D6B51A57}" destId="{41212E59-2F63-4169-AC9C-4F743A812ECE}" srcOrd="1" destOrd="0" presId="urn:microsoft.com/office/officeart/2005/8/layout/orgChart1"/>
    <dgm:cxn modelId="{34BF3402-D7D6-4A56-885C-C095AC8C37E5}" type="presParOf" srcId="{41212E59-2F63-4169-AC9C-4F743A812ECE}" destId="{5BF6D867-DABB-4A3F-9BC2-9A9894184486}" srcOrd="0" destOrd="0" presId="urn:microsoft.com/office/officeart/2005/8/layout/orgChart1"/>
    <dgm:cxn modelId="{34D20452-00E4-42D5-9621-83BA40FDB676}" type="presParOf" srcId="{5BF6D867-DABB-4A3F-9BC2-9A9894184486}" destId="{51DD0617-C07F-4EDA-9546-DFEBF5B08234}" srcOrd="0" destOrd="0" presId="urn:microsoft.com/office/officeart/2005/8/layout/orgChart1"/>
    <dgm:cxn modelId="{AB51CF87-E5CC-45C8-8CE3-6A8F35212A0E}" type="presParOf" srcId="{5BF6D867-DABB-4A3F-9BC2-9A9894184486}" destId="{30264CC7-D35C-4EA5-B9D3-965C20AFB10D}" srcOrd="1" destOrd="0" presId="urn:microsoft.com/office/officeart/2005/8/layout/orgChart1"/>
    <dgm:cxn modelId="{767DDA78-AC83-470A-8BB0-483AF9BD898D}" type="presParOf" srcId="{41212E59-2F63-4169-AC9C-4F743A812ECE}" destId="{8C78CA1D-27E1-4735-A15A-C5AE122B2270}" srcOrd="1" destOrd="0" presId="urn:microsoft.com/office/officeart/2005/8/layout/orgChart1"/>
    <dgm:cxn modelId="{C7D024A9-96F3-4442-AD47-96B45E8CF403}" type="presParOf" srcId="{41212E59-2F63-4169-AC9C-4F743A812ECE}" destId="{534AB273-2E93-4D9D-B1B6-B56785EC551E}" srcOrd="2" destOrd="0" presId="urn:microsoft.com/office/officeart/2005/8/layout/orgChart1"/>
    <dgm:cxn modelId="{7E7C49F1-2E50-4FAF-AC09-BB1F52901BF5}" type="presParOf" srcId="{02AF4295-C1A9-4821-9834-BCC73E11BF5A}" destId="{A3666827-B7E9-4429-904D-D63661875D46}" srcOrd="2" destOrd="0" presId="urn:microsoft.com/office/officeart/2005/8/layout/orgChart1"/>
    <dgm:cxn modelId="{B400A28A-AB14-44A3-B112-1B9A371A132E}" type="presParOf" srcId="{DFB95216-8438-40B1-97ED-B443B524262A}" destId="{3B5C93E3-C02C-4A1A-9760-2E5E817B4545}" srcOrd="2" destOrd="0" presId="urn:microsoft.com/office/officeart/2005/8/layout/orgChart1"/>
    <dgm:cxn modelId="{BD8A3994-61F2-4E31-90C2-B2BE7F8ABDEA}" type="presParOf" srcId="{095C3222-58A0-4F7D-B95F-11833C313F90}" destId="{81C095E3-751A-46CB-A779-7F95EE9C7700}" srcOrd="2" destOrd="0" presId="urn:microsoft.com/office/officeart/2005/8/layout/orgChart1"/>
    <dgm:cxn modelId="{7D30DE60-88B0-4C53-BB4D-435414BA69F7}" type="presParOf" srcId="{095C3222-58A0-4F7D-B95F-11833C313F90}" destId="{C5CE4529-4A81-4080-BD93-5B11B02C878A}" srcOrd="3" destOrd="0" presId="urn:microsoft.com/office/officeart/2005/8/layout/orgChart1"/>
    <dgm:cxn modelId="{056021A0-0C02-4494-9FD9-8E084161E02B}" type="presParOf" srcId="{C5CE4529-4A81-4080-BD93-5B11B02C878A}" destId="{25D65949-40A1-4A1E-A10D-1410271B9D84}" srcOrd="0" destOrd="0" presId="urn:microsoft.com/office/officeart/2005/8/layout/orgChart1"/>
    <dgm:cxn modelId="{1DEABF77-A75A-4820-AD6E-5DDF3262AFA9}" type="presParOf" srcId="{25D65949-40A1-4A1E-A10D-1410271B9D84}" destId="{E8FDEA69-A94A-477A-9B41-103AA54902AE}" srcOrd="0" destOrd="0" presId="urn:microsoft.com/office/officeart/2005/8/layout/orgChart1"/>
    <dgm:cxn modelId="{D9DCB2FC-E84C-4AF0-AD1F-DC80DF3E0C10}" type="presParOf" srcId="{25D65949-40A1-4A1E-A10D-1410271B9D84}" destId="{740132DA-C3E2-41A5-8027-EAA234190D2D}" srcOrd="1" destOrd="0" presId="urn:microsoft.com/office/officeart/2005/8/layout/orgChart1"/>
    <dgm:cxn modelId="{43421DD6-B9A4-49E8-B16A-0CCB7CF3DF3E}" type="presParOf" srcId="{C5CE4529-4A81-4080-BD93-5B11B02C878A}" destId="{9DD1007C-F4FE-4BC7-B033-8010B979F4A7}" srcOrd="1" destOrd="0" presId="urn:microsoft.com/office/officeart/2005/8/layout/orgChart1"/>
    <dgm:cxn modelId="{CEF80AE4-3235-4BAF-896C-88F50CCDFAFF}" type="presParOf" srcId="{9DD1007C-F4FE-4BC7-B033-8010B979F4A7}" destId="{C85C3605-37B8-4F5E-B33B-4E9BDAE66597}" srcOrd="0" destOrd="0" presId="urn:microsoft.com/office/officeart/2005/8/layout/orgChart1"/>
    <dgm:cxn modelId="{AA476907-439E-4918-9375-191D660A420C}" type="presParOf" srcId="{9DD1007C-F4FE-4BC7-B033-8010B979F4A7}" destId="{04B4FCEC-B042-4532-8FE1-C3F78BF815BE}" srcOrd="1" destOrd="0" presId="urn:microsoft.com/office/officeart/2005/8/layout/orgChart1"/>
    <dgm:cxn modelId="{8ECCCA54-11D4-4AC0-A383-72F006F579A4}" type="presParOf" srcId="{04B4FCEC-B042-4532-8FE1-C3F78BF815BE}" destId="{41BC6A72-7801-4471-88F1-FAED5884CF14}" srcOrd="0" destOrd="0" presId="urn:microsoft.com/office/officeart/2005/8/layout/orgChart1"/>
    <dgm:cxn modelId="{AE594821-26A0-4828-B56E-CC84D47BEB06}" type="presParOf" srcId="{41BC6A72-7801-4471-88F1-FAED5884CF14}" destId="{1B92CEF4-4819-4DDE-92CC-C82FFE405C89}" srcOrd="0" destOrd="0" presId="urn:microsoft.com/office/officeart/2005/8/layout/orgChart1"/>
    <dgm:cxn modelId="{95C9C1BB-3E37-4D83-BD73-E8756F39741D}" type="presParOf" srcId="{41BC6A72-7801-4471-88F1-FAED5884CF14}" destId="{0CAA29C9-82A4-436E-9086-8906F0AA07B0}" srcOrd="1" destOrd="0" presId="urn:microsoft.com/office/officeart/2005/8/layout/orgChart1"/>
    <dgm:cxn modelId="{6837C3D5-26D2-48CB-86E9-A135F74E51A7}" type="presParOf" srcId="{04B4FCEC-B042-4532-8FE1-C3F78BF815BE}" destId="{BAAECBCD-BDBB-4F05-BD58-E33E3532DA45}" srcOrd="1" destOrd="0" presId="urn:microsoft.com/office/officeart/2005/8/layout/orgChart1"/>
    <dgm:cxn modelId="{68742F4A-B8A7-4E06-9F74-9116BF689856}" type="presParOf" srcId="{BAAECBCD-BDBB-4F05-BD58-E33E3532DA45}" destId="{0EA2DDC6-88A8-4BB5-853A-8753BC3CF74E}" srcOrd="0" destOrd="0" presId="urn:microsoft.com/office/officeart/2005/8/layout/orgChart1"/>
    <dgm:cxn modelId="{5B40D92D-491F-485B-B36A-179EC42E366F}" type="presParOf" srcId="{BAAECBCD-BDBB-4F05-BD58-E33E3532DA45}" destId="{E7ECBFD6-B020-441C-8610-52CD5F7FFFF2}" srcOrd="1" destOrd="0" presId="urn:microsoft.com/office/officeart/2005/8/layout/orgChart1"/>
    <dgm:cxn modelId="{6E73974A-3725-4C8D-AEA3-5FFAB60E0D4A}" type="presParOf" srcId="{E7ECBFD6-B020-441C-8610-52CD5F7FFFF2}" destId="{727A67E3-8F0E-46B4-A074-DC89C8C20F88}" srcOrd="0" destOrd="0" presId="urn:microsoft.com/office/officeart/2005/8/layout/orgChart1"/>
    <dgm:cxn modelId="{32C42291-26E2-48BF-A976-16EEFB36FAF6}" type="presParOf" srcId="{727A67E3-8F0E-46B4-A074-DC89C8C20F88}" destId="{7C734C31-EFF3-4345-8C9B-B3CCF81B1131}" srcOrd="0" destOrd="0" presId="urn:microsoft.com/office/officeart/2005/8/layout/orgChart1"/>
    <dgm:cxn modelId="{6FFF5E8F-71A9-4ED5-A038-CD3AF9B52BCC}" type="presParOf" srcId="{727A67E3-8F0E-46B4-A074-DC89C8C20F88}" destId="{4EF72863-0CB8-45AC-A266-F0933632946D}" srcOrd="1" destOrd="0" presId="urn:microsoft.com/office/officeart/2005/8/layout/orgChart1"/>
    <dgm:cxn modelId="{CE2F75B7-AB5C-43EA-84EF-ED188281D060}" type="presParOf" srcId="{E7ECBFD6-B020-441C-8610-52CD5F7FFFF2}" destId="{0C5D1F04-38B3-4EB2-B06C-CF19A7EE9D13}" srcOrd="1" destOrd="0" presId="urn:microsoft.com/office/officeart/2005/8/layout/orgChart1"/>
    <dgm:cxn modelId="{48E84A05-F00C-47CA-A7FA-B04E90FB29D1}" type="presParOf" srcId="{E7ECBFD6-B020-441C-8610-52CD5F7FFFF2}" destId="{7496805E-25CE-4228-AFEE-F1F17FD00A7F}" srcOrd="2" destOrd="0" presId="urn:microsoft.com/office/officeart/2005/8/layout/orgChart1"/>
    <dgm:cxn modelId="{93F7F314-3BB0-45F0-82CE-81BF2AD682B4}" type="presParOf" srcId="{04B4FCEC-B042-4532-8FE1-C3F78BF815BE}" destId="{700CE7FF-D8D2-41EE-A2E1-F8B688BF15E8}" srcOrd="2" destOrd="0" presId="urn:microsoft.com/office/officeart/2005/8/layout/orgChart1"/>
    <dgm:cxn modelId="{29A9EDCE-9954-4FF2-B3B9-42D3700F6F3B}" type="presParOf" srcId="{C5CE4529-4A81-4080-BD93-5B11B02C878A}" destId="{B1ACDFF1-6AFC-483E-BDBD-BFFF0B63167C}" srcOrd="2" destOrd="0" presId="urn:microsoft.com/office/officeart/2005/8/layout/orgChart1"/>
    <dgm:cxn modelId="{A99A1FBC-D99D-409A-A82C-1D6B17AFE224}" type="presParOf" srcId="{1724F723-C73C-4EBF-8203-D2E9CF902E8E}" destId="{9689F0F0-D529-4D8F-9FCB-AED491AAAFDB}" srcOrd="2" destOrd="0" presId="urn:microsoft.com/office/officeart/2005/8/layout/orgChart1"/>
    <dgm:cxn modelId="{1E02CB5A-A145-40CE-BE32-1385C1E4672E}" type="presParOf" srcId="{084F7816-E170-4E37-BEA5-4027144FC9FA}" destId="{D77839DD-ABAE-4E03-A0E1-5C5A5A6F50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80A8C-10E9-1049-B6FE-0D5D5508FDD0}">
      <dsp:nvSpPr>
        <dsp:cNvPr id="0" name=""/>
        <dsp:cNvSpPr/>
      </dsp:nvSpPr>
      <dsp:spPr>
        <a:xfrm>
          <a:off x="7691912" y="2922305"/>
          <a:ext cx="1639195" cy="1696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6616"/>
              </a:lnTo>
              <a:lnTo>
                <a:pt x="1639195" y="169661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61C28-A3E3-C945-8FFD-A388AF3ECD6A}">
      <dsp:nvSpPr>
        <dsp:cNvPr id="0" name=""/>
        <dsp:cNvSpPr/>
      </dsp:nvSpPr>
      <dsp:spPr>
        <a:xfrm>
          <a:off x="7691912" y="2922305"/>
          <a:ext cx="1639195" cy="704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733"/>
              </a:lnTo>
              <a:lnTo>
                <a:pt x="1639195" y="70473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49FFF-2123-3846-9649-DBE60614CCF5}">
      <dsp:nvSpPr>
        <dsp:cNvPr id="0" name=""/>
        <dsp:cNvSpPr/>
      </dsp:nvSpPr>
      <dsp:spPr>
        <a:xfrm>
          <a:off x="5869561" y="1823725"/>
          <a:ext cx="2425035" cy="345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020"/>
              </a:lnTo>
              <a:lnTo>
                <a:pt x="2425035" y="187020"/>
              </a:lnTo>
              <a:lnTo>
                <a:pt x="2425035" y="34522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D0A84-81A5-4D4A-9D0B-51D185BB84C2}">
      <dsp:nvSpPr>
        <dsp:cNvPr id="0" name=""/>
        <dsp:cNvSpPr/>
      </dsp:nvSpPr>
      <dsp:spPr>
        <a:xfrm>
          <a:off x="2695389" y="2922305"/>
          <a:ext cx="1885934" cy="1734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035"/>
              </a:lnTo>
              <a:lnTo>
                <a:pt x="1885934" y="173403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D03E1-7656-3E4D-AB4F-12B2681EF893}">
      <dsp:nvSpPr>
        <dsp:cNvPr id="0" name=""/>
        <dsp:cNvSpPr/>
      </dsp:nvSpPr>
      <dsp:spPr>
        <a:xfrm>
          <a:off x="2695389" y="2922305"/>
          <a:ext cx="1885934" cy="664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270"/>
              </a:lnTo>
              <a:lnTo>
                <a:pt x="1885934" y="66427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49BEE-2F4F-574D-B864-58EC46027655}">
      <dsp:nvSpPr>
        <dsp:cNvPr id="0" name=""/>
        <dsp:cNvSpPr/>
      </dsp:nvSpPr>
      <dsp:spPr>
        <a:xfrm>
          <a:off x="3298073" y="1823725"/>
          <a:ext cx="2571487" cy="345225"/>
        </a:xfrm>
        <a:custGeom>
          <a:avLst/>
          <a:gdLst/>
          <a:ahLst/>
          <a:cxnLst/>
          <a:rect l="0" t="0" r="0" b="0"/>
          <a:pathLst>
            <a:path>
              <a:moveTo>
                <a:pt x="2571487" y="0"/>
              </a:moveTo>
              <a:lnTo>
                <a:pt x="2571487" y="187020"/>
              </a:lnTo>
              <a:lnTo>
                <a:pt x="0" y="187020"/>
              </a:lnTo>
              <a:lnTo>
                <a:pt x="0" y="34522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B88D2-8E5F-1B48-99C9-78ADD3C32D8D}">
      <dsp:nvSpPr>
        <dsp:cNvPr id="0" name=""/>
        <dsp:cNvSpPr/>
      </dsp:nvSpPr>
      <dsp:spPr>
        <a:xfrm>
          <a:off x="5823841" y="753960"/>
          <a:ext cx="91440" cy="316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40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10234-B1B5-CA45-B809-F8236A6383C1}">
      <dsp:nvSpPr>
        <dsp:cNvPr id="0" name=""/>
        <dsp:cNvSpPr/>
      </dsp:nvSpPr>
      <dsp:spPr>
        <a:xfrm>
          <a:off x="5116206" y="605"/>
          <a:ext cx="1506710" cy="753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Population</a:t>
          </a:r>
          <a:endParaRPr lang="en-US" sz="1700" kern="1200" dirty="0"/>
        </a:p>
      </dsp:txBody>
      <dsp:txXfrm>
        <a:off x="5116206" y="605"/>
        <a:ext cx="1506710" cy="753355"/>
      </dsp:txXfrm>
    </dsp:sp>
    <dsp:sp modelId="{A53E81DD-58C9-974E-BA43-CB722A8A1538}">
      <dsp:nvSpPr>
        <dsp:cNvPr id="0" name=""/>
        <dsp:cNvSpPr/>
      </dsp:nvSpPr>
      <dsp:spPr>
        <a:xfrm>
          <a:off x="5116206" y="1070370"/>
          <a:ext cx="1506710" cy="753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Sample</a:t>
          </a:r>
          <a:endParaRPr lang="en-US" sz="1700" kern="1200" dirty="0"/>
        </a:p>
      </dsp:txBody>
      <dsp:txXfrm>
        <a:off x="5116206" y="1070370"/>
        <a:ext cx="1506710" cy="753355"/>
      </dsp:txXfrm>
    </dsp:sp>
    <dsp:sp modelId="{AA3CDBA2-0949-B348-AC4F-CB78F1B02AC7}">
      <dsp:nvSpPr>
        <dsp:cNvPr id="0" name=""/>
        <dsp:cNvSpPr/>
      </dsp:nvSpPr>
      <dsp:spPr>
        <a:xfrm>
          <a:off x="2544718" y="2168950"/>
          <a:ext cx="1506710" cy="753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Exposed</a:t>
          </a:r>
          <a:endParaRPr lang="en-US" sz="1700" kern="1200" dirty="0"/>
        </a:p>
      </dsp:txBody>
      <dsp:txXfrm>
        <a:off x="2544718" y="2168950"/>
        <a:ext cx="1506710" cy="753355"/>
      </dsp:txXfrm>
    </dsp:sp>
    <dsp:sp modelId="{D8857A37-A00C-9540-9346-703759B7E481}">
      <dsp:nvSpPr>
        <dsp:cNvPr id="0" name=""/>
        <dsp:cNvSpPr/>
      </dsp:nvSpPr>
      <dsp:spPr>
        <a:xfrm>
          <a:off x="4581323" y="3209898"/>
          <a:ext cx="1506710" cy="753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Developed disease</a:t>
          </a:r>
          <a:endParaRPr lang="en-US" sz="1700" kern="1200" dirty="0"/>
        </a:p>
      </dsp:txBody>
      <dsp:txXfrm>
        <a:off x="4581323" y="3209898"/>
        <a:ext cx="1506710" cy="753355"/>
      </dsp:txXfrm>
    </dsp:sp>
    <dsp:sp modelId="{6BD3280B-A199-284C-83EA-1CD6498AAA27}">
      <dsp:nvSpPr>
        <dsp:cNvPr id="0" name=""/>
        <dsp:cNvSpPr/>
      </dsp:nvSpPr>
      <dsp:spPr>
        <a:xfrm>
          <a:off x="4581323" y="4279663"/>
          <a:ext cx="1506710" cy="753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Did not develop disease</a:t>
          </a:r>
          <a:endParaRPr lang="en-US" sz="1700" kern="1200" dirty="0"/>
        </a:p>
      </dsp:txBody>
      <dsp:txXfrm>
        <a:off x="4581323" y="4279663"/>
        <a:ext cx="1506710" cy="753355"/>
      </dsp:txXfrm>
    </dsp:sp>
    <dsp:sp modelId="{D46CB069-CF24-5A44-A520-7E599CFA71D1}">
      <dsp:nvSpPr>
        <dsp:cNvPr id="0" name=""/>
        <dsp:cNvSpPr/>
      </dsp:nvSpPr>
      <dsp:spPr>
        <a:xfrm>
          <a:off x="7541241" y="2168950"/>
          <a:ext cx="1506710" cy="753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Not Exposed</a:t>
          </a:r>
          <a:endParaRPr lang="en-US" sz="1700" kern="1200" dirty="0"/>
        </a:p>
      </dsp:txBody>
      <dsp:txXfrm>
        <a:off x="7541241" y="2168950"/>
        <a:ext cx="1506710" cy="753355"/>
      </dsp:txXfrm>
    </dsp:sp>
    <dsp:sp modelId="{A72D35D4-BCFF-B040-A48F-50DAC3565A5B}">
      <dsp:nvSpPr>
        <dsp:cNvPr id="0" name=""/>
        <dsp:cNvSpPr/>
      </dsp:nvSpPr>
      <dsp:spPr>
        <a:xfrm>
          <a:off x="9331107" y="3250361"/>
          <a:ext cx="1506710" cy="753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Developed disease</a:t>
          </a:r>
          <a:endParaRPr lang="en-US" sz="1700" kern="1200" dirty="0"/>
        </a:p>
      </dsp:txBody>
      <dsp:txXfrm>
        <a:off x="9331107" y="3250361"/>
        <a:ext cx="1506710" cy="753355"/>
      </dsp:txXfrm>
    </dsp:sp>
    <dsp:sp modelId="{9D832A1B-A2FD-EB41-A137-19C1EC9E32C4}">
      <dsp:nvSpPr>
        <dsp:cNvPr id="0" name=""/>
        <dsp:cNvSpPr/>
      </dsp:nvSpPr>
      <dsp:spPr>
        <a:xfrm>
          <a:off x="9331107" y="4242243"/>
          <a:ext cx="1506710" cy="753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Did not develop disease</a:t>
          </a:r>
          <a:endParaRPr lang="en-US" sz="1700" kern="1200" dirty="0"/>
        </a:p>
      </dsp:txBody>
      <dsp:txXfrm>
        <a:off x="9331107" y="4242243"/>
        <a:ext cx="1506710" cy="753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8A8A1-550C-F64E-8482-D8263BC370FB}">
      <dsp:nvSpPr>
        <dsp:cNvPr id="0" name=""/>
        <dsp:cNvSpPr/>
      </dsp:nvSpPr>
      <dsp:spPr>
        <a:xfrm>
          <a:off x="8727662" y="2793287"/>
          <a:ext cx="212763" cy="65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75"/>
              </a:lnTo>
              <a:lnTo>
                <a:pt x="212763" y="65247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6DCCC-6853-314F-9965-AB0E8CAB869C}">
      <dsp:nvSpPr>
        <dsp:cNvPr id="0" name=""/>
        <dsp:cNvSpPr/>
      </dsp:nvSpPr>
      <dsp:spPr>
        <a:xfrm>
          <a:off x="8436885" y="1786205"/>
          <a:ext cx="858147" cy="297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34"/>
              </a:lnTo>
              <a:lnTo>
                <a:pt x="858147" y="148934"/>
              </a:lnTo>
              <a:lnTo>
                <a:pt x="858147" y="2978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44E84-906A-BC47-9D19-F9BBB6983589}">
      <dsp:nvSpPr>
        <dsp:cNvPr id="0" name=""/>
        <dsp:cNvSpPr/>
      </dsp:nvSpPr>
      <dsp:spPr>
        <a:xfrm>
          <a:off x="7011368" y="2793287"/>
          <a:ext cx="212763" cy="65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75"/>
              </a:lnTo>
              <a:lnTo>
                <a:pt x="212763" y="65247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1FF4D-AC75-B74A-8F0E-1A6FAEBE41ED}">
      <dsp:nvSpPr>
        <dsp:cNvPr id="0" name=""/>
        <dsp:cNvSpPr/>
      </dsp:nvSpPr>
      <dsp:spPr>
        <a:xfrm>
          <a:off x="7578738" y="1786205"/>
          <a:ext cx="858147" cy="297869"/>
        </a:xfrm>
        <a:custGeom>
          <a:avLst/>
          <a:gdLst/>
          <a:ahLst/>
          <a:cxnLst/>
          <a:rect l="0" t="0" r="0" b="0"/>
          <a:pathLst>
            <a:path>
              <a:moveTo>
                <a:pt x="858147" y="0"/>
              </a:moveTo>
              <a:lnTo>
                <a:pt x="858147" y="148934"/>
              </a:lnTo>
              <a:lnTo>
                <a:pt x="0" y="148934"/>
              </a:lnTo>
              <a:lnTo>
                <a:pt x="0" y="2978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FC8AB-49A5-4D46-9E2C-2F59F87009C9}">
      <dsp:nvSpPr>
        <dsp:cNvPr id="0" name=""/>
        <dsp:cNvSpPr/>
      </dsp:nvSpPr>
      <dsp:spPr>
        <a:xfrm>
          <a:off x="5004296" y="779124"/>
          <a:ext cx="3432588" cy="297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34"/>
              </a:lnTo>
              <a:lnTo>
                <a:pt x="3432588" y="148934"/>
              </a:lnTo>
              <a:lnTo>
                <a:pt x="3432588" y="29786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47DDF-B4E3-BB4C-ACE6-0BD51713F106}">
      <dsp:nvSpPr>
        <dsp:cNvPr id="0" name=""/>
        <dsp:cNvSpPr/>
      </dsp:nvSpPr>
      <dsp:spPr>
        <a:xfrm>
          <a:off x="5295074" y="2793287"/>
          <a:ext cx="212763" cy="65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75"/>
              </a:lnTo>
              <a:lnTo>
                <a:pt x="212763" y="65247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E7EE0-A2C5-AD4A-BCC5-FB9C4FFE2DC4}">
      <dsp:nvSpPr>
        <dsp:cNvPr id="0" name=""/>
        <dsp:cNvSpPr/>
      </dsp:nvSpPr>
      <dsp:spPr>
        <a:xfrm>
          <a:off x="5004296" y="1786205"/>
          <a:ext cx="858147" cy="297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34"/>
              </a:lnTo>
              <a:lnTo>
                <a:pt x="858147" y="148934"/>
              </a:lnTo>
              <a:lnTo>
                <a:pt x="858147" y="2978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B37CC-B9A7-0943-892F-664B51381192}">
      <dsp:nvSpPr>
        <dsp:cNvPr id="0" name=""/>
        <dsp:cNvSpPr/>
      </dsp:nvSpPr>
      <dsp:spPr>
        <a:xfrm>
          <a:off x="3578779" y="2793287"/>
          <a:ext cx="212763" cy="65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75"/>
              </a:lnTo>
              <a:lnTo>
                <a:pt x="212763" y="65247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2A470-FD88-2441-B647-007D722AE024}">
      <dsp:nvSpPr>
        <dsp:cNvPr id="0" name=""/>
        <dsp:cNvSpPr/>
      </dsp:nvSpPr>
      <dsp:spPr>
        <a:xfrm>
          <a:off x="4146149" y="1786205"/>
          <a:ext cx="858147" cy="297869"/>
        </a:xfrm>
        <a:custGeom>
          <a:avLst/>
          <a:gdLst/>
          <a:ahLst/>
          <a:cxnLst/>
          <a:rect l="0" t="0" r="0" b="0"/>
          <a:pathLst>
            <a:path>
              <a:moveTo>
                <a:pt x="858147" y="0"/>
              </a:moveTo>
              <a:lnTo>
                <a:pt x="858147" y="148934"/>
              </a:lnTo>
              <a:lnTo>
                <a:pt x="0" y="148934"/>
              </a:lnTo>
              <a:lnTo>
                <a:pt x="0" y="2978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A442A-1DB9-E54A-A888-92000F988831}">
      <dsp:nvSpPr>
        <dsp:cNvPr id="0" name=""/>
        <dsp:cNvSpPr/>
      </dsp:nvSpPr>
      <dsp:spPr>
        <a:xfrm>
          <a:off x="4958576" y="779124"/>
          <a:ext cx="91440" cy="297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86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61C28-A3E3-C945-8FFD-A388AF3ECD6A}">
      <dsp:nvSpPr>
        <dsp:cNvPr id="0" name=""/>
        <dsp:cNvSpPr/>
      </dsp:nvSpPr>
      <dsp:spPr>
        <a:xfrm>
          <a:off x="1862485" y="2793287"/>
          <a:ext cx="212763" cy="65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75"/>
              </a:lnTo>
              <a:lnTo>
                <a:pt x="212763" y="65247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49FFF-2123-3846-9649-DBE60614CCF5}">
      <dsp:nvSpPr>
        <dsp:cNvPr id="0" name=""/>
        <dsp:cNvSpPr/>
      </dsp:nvSpPr>
      <dsp:spPr>
        <a:xfrm>
          <a:off x="1571708" y="1786205"/>
          <a:ext cx="858147" cy="297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934"/>
              </a:lnTo>
              <a:lnTo>
                <a:pt x="858147" y="148934"/>
              </a:lnTo>
              <a:lnTo>
                <a:pt x="858147" y="2978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D03E1-7656-3E4D-AB4F-12B2681EF893}">
      <dsp:nvSpPr>
        <dsp:cNvPr id="0" name=""/>
        <dsp:cNvSpPr/>
      </dsp:nvSpPr>
      <dsp:spPr>
        <a:xfrm>
          <a:off x="146191" y="2793287"/>
          <a:ext cx="212763" cy="65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475"/>
              </a:lnTo>
              <a:lnTo>
                <a:pt x="212763" y="65247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49BEE-2F4F-574D-B864-58EC46027655}">
      <dsp:nvSpPr>
        <dsp:cNvPr id="0" name=""/>
        <dsp:cNvSpPr/>
      </dsp:nvSpPr>
      <dsp:spPr>
        <a:xfrm>
          <a:off x="713561" y="1786205"/>
          <a:ext cx="858147" cy="297869"/>
        </a:xfrm>
        <a:custGeom>
          <a:avLst/>
          <a:gdLst/>
          <a:ahLst/>
          <a:cxnLst/>
          <a:rect l="0" t="0" r="0" b="0"/>
          <a:pathLst>
            <a:path>
              <a:moveTo>
                <a:pt x="858147" y="0"/>
              </a:moveTo>
              <a:lnTo>
                <a:pt x="858147" y="148934"/>
              </a:lnTo>
              <a:lnTo>
                <a:pt x="0" y="148934"/>
              </a:lnTo>
              <a:lnTo>
                <a:pt x="0" y="29786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B88D2-8E5F-1B48-99C9-78ADD3C32D8D}">
      <dsp:nvSpPr>
        <dsp:cNvPr id="0" name=""/>
        <dsp:cNvSpPr/>
      </dsp:nvSpPr>
      <dsp:spPr>
        <a:xfrm>
          <a:off x="1571708" y="779124"/>
          <a:ext cx="3432588" cy="297869"/>
        </a:xfrm>
        <a:custGeom>
          <a:avLst/>
          <a:gdLst/>
          <a:ahLst/>
          <a:cxnLst/>
          <a:rect l="0" t="0" r="0" b="0"/>
          <a:pathLst>
            <a:path>
              <a:moveTo>
                <a:pt x="3432588" y="0"/>
              </a:moveTo>
              <a:lnTo>
                <a:pt x="3432588" y="148934"/>
              </a:lnTo>
              <a:lnTo>
                <a:pt x="0" y="148934"/>
              </a:lnTo>
              <a:lnTo>
                <a:pt x="0" y="297869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10234-B1B5-CA45-B809-F8236A6383C1}">
      <dsp:nvSpPr>
        <dsp:cNvPr id="0" name=""/>
        <dsp:cNvSpPr/>
      </dsp:nvSpPr>
      <dsp:spPr>
        <a:xfrm>
          <a:off x="4295084" y="69911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Population</a:t>
          </a:r>
          <a:endParaRPr lang="en-US" sz="2000" kern="1200" dirty="0"/>
        </a:p>
      </dsp:txBody>
      <dsp:txXfrm>
        <a:off x="4295084" y="69911"/>
        <a:ext cx="1418425" cy="709212"/>
      </dsp:txXfrm>
    </dsp:sp>
    <dsp:sp modelId="{A53E81DD-58C9-974E-BA43-CB722A8A1538}">
      <dsp:nvSpPr>
        <dsp:cNvPr id="0" name=""/>
        <dsp:cNvSpPr/>
      </dsp:nvSpPr>
      <dsp:spPr>
        <a:xfrm>
          <a:off x="862495" y="1076993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Sample</a:t>
          </a:r>
          <a:endParaRPr lang="en-US" sz="2000" kern="1200" dirty="0"/>
        </a:p>
      </dsp:txBody>
      <dsp:txXfrm>
        <a:off x="862495" y="1076993"/>
        <a:ext cx="1418425" cy="709212"/>
      </dsp:txXfrm>
    </dsp:sp>
    <dsp:sp modelId="{AA3CDBA2-0949-B348-AC4F-CB78F1B02AC7}">
      <dsp:nvSpPr>
        <dsp:cNvPr id="0" name=""/>
        <dsp:cNvSpPr/>
      </dsp:nvSpPr>
      <dsp:spPr>
        <a:xfrm>
          <a:off x="4348" y="2084075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Exposed</a:t>
          </a:r>
          <a:endParaRPr lang="en-US" sz="2000" kern="1200" dirty="0"/>
        </a:p>
      </dsp:txBody>
      <dsp:txXfrm>
        <a:off x="4348" y="2084075"/>
        <a:ext cx="1418425" cy="709212"/>
      </dsp:txXfrm>
    </dsp:sp>
    <dsp:sp modelId="{D8857A37-A00C-9540-9346-703759B7E481}">
      <dsp:nvSpPr>
        <dsp:cNvPr id="0" name=""/>
        <dsp:cNvSpPr/>
      </dsp:nvSpPr>
      <dsp:spPr>
        <a:xfrm>
          <a:off x="358954" y="3091156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Developed disease?</a:t>
          </a:r>
          <a:endParaRPr lang="en-US" sz="2000" kern="1200" dirty="0"/>
        </a:p>
      </dsp:txBody>
      <dsp:txXfrm>
        <a:off x="358954" y="3091156"/>
        <a:ext cx="1418425" cy="709212"/>
      </dsp:txXfrm>
    </dsp:sp>
    <dsp:sp modelId="{D46CB069-CF24-5A44-A520-7E599CFA71D1}">
      <dsp:nvSpPr>
        <dsp:cNvPr id="0" name=""/>
        <dsp:cNvSpPr/>
      </dsp:nvSpPr>
      <dsp:spPr>
        <a:xfrm>
          <a:off x="1720642" y="2084075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Not Exposed</a:t>
          </a:r>
          <a:endParaRPr lang="en-US" sz="2000" kern="1200" dirty="0"/>
        </a:p>
      </dsp:txBody>
      <dsp:txXfrm>
        <a:off x="1720642" y="2084075"/>
        <a:ext cx="1418425" cy="709212"/>
      </dsp:txXfrm>
    </dsp:sp>
    <dsp:sp modelId="{A72D35D4-BCFF-B040-A48F-50DAC3565A5B}">
      <dsp:nvSpPr>
        <dsp:cNvPr id="0" name=""/>
        <dsp:cNvSpPr/>
      </dsp:nvSpPr>
      <dsp:spPr>
        <a:xfrm>
          <a:off x="2075249" y="3091156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Developed disease?</a:t>
          </a:r>
          <a:endParaRPr lang="en-US" sz="2000" kern="1200" dirty="0"/>
        </a:p>
      </dsp:txBody>
      <dsp:txXfrm>
        <a:off x="2075249" y="3091156"/>
        <a:ext cx="1418425" cy="709212"/>
      </dsp:txXfrm>
    </dsp:sp>
    <dsp:sp modelId="{B44A7AFD-D68C-D14B-85BF-4B34170368ED}">
      <dsp:nvSpPr>
        <dsp:cNvPr id="0" name=""/>
        <dsp:cNvSpPr/>
      </dsp:nvSpPr>
      <dsp:spPr>
        <a:xfrm>
          <a:off x="4295084" y="1076993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Sample</a:t>
          </a:r>
          <a:endParaRPr lang="en-US" sz="2000" kern="1200" dirty="0"/>
        </a:p>
      </dsp:txBody>
      <dsp:txXfrm>
        <a:off x="4295084" y="1076993"/>
        <a:ext cx="1418425" cy="709212"/>
      </dsp:txXfrm>
    </dsp:sp>
    <dsp:sp modelId="{A8C9EF1D-0000-304C-9516-871096618F2F}">
      <dsp:nvSpPr>
        <dsp:cNvPr id="0" name=""/>
        <dsp:cNvSpPr/>
      </dsp:nvSpPr>
      <dsp:spPr>
        <a:xfrm>
          <a:off x="3436937" y="2084075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Exposed</a:t>
          </a:r>
          <a:endParaRPr lang="en-US" sz="2000" kern="1200" dirty="0"/>
        </a:p>
      </dsp:txBody>
      <dsp:txXfrm>
        <a:off x="3436937" y="2084075"/>
        <a:ext cx="1418425" cy="709212"/>
      </dsp:txXfrm>
    </dsp:sp>
    <dsp:sp modelId="{7879C600-18EE-0940-9AD9-92C649CD2912}">
      <dsp:nvSpPr>
        <dsp:cNvPr id="0" name=""/>
        <dsp:cNvSpPr/>
      </dsp:nvSpPr>
      <dsp:spPr>
        <a:xfrm>
          <a:off x="3791543" y="3091156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Developed disease?</a:t>
          </a:r>
          <a:endParaRPr lang="en-US" sz="2000" kern="1200" dirty="0"/>
        </a:p>
      </dsp:txBody>
      <dsp:txXfrm>
        <a:off x="3791543" y="3091156"/>
        <a:ext cx="1418425" cy="709212"/>
      </dsp:txXfrm>
    </dsp:sp>
    <dsp:sp modelId="{EF22C13E-64D1-364E-92EA-55DCBDEADE2C}">
      <dsp:nvSpPr>
        <dsp:cNvPr id="0" name=""/>
        <dsp:cNvSpPr/>
      </dsp:nvSpPr>
      <dsp:spPr>
        <a:xfrm>
          <a:off x="5153231" y="2084075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Not Exposed</a:t>
          </a:r>
          <a:endParaRPr lang="en-US" sz="2000" kern="1200" dirty="0"/>
        </a:p>
      </dsp:txBody>
      <dsp:txXfrm>
        <a:off x="5153231" y="2084075"/>
        <a:ext cx="1418425" cy="709212"/>
      </dsp:txXfrm>
    </dsp:sp>
    <dsp:sp modelId="{2FECC1B8-4057-CC4F-82E1-E8AF7A2D59EE}">
      <dsp:nvSpPr>
        <dsp:cNvPr id="0" name=""/>
        <dsp:cNvSpPr/>
      </dsp:nvSpPr>
      <dsp:spPr>
        <a:xfrm>
          <a:off x="5507837" y="3091156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Developed disease?</a:t>
          </a:r>
          <a:endParaRPr lang="en-US" sz="2000" kern="1200" dirty="0"/>
        </a:p>
      </dsp:txBody>
      <dsp:txXfrm>
        <a:off x="5507837" y="3091156"/>
        <a:ext cx="1418425" cy="709212"/>
      </dsp:txXfrm>
    </dsp:sp>
    <dsp:sp modelId="{62C42E3D-0A32-804D-A573-A1197D3FF0DE}">
      <dsp:nvSpPr>
        <dsp:cNvPr id="0" name=""/>
        <dsp:cNvSpPr/>
      </dsp:nvSpPr>
      <dsp:spPr>
        <a:xfrm>
          <a:off x="7727672" y="1076993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Sample</a:t>
          </a:r>
          <a:endParaRPr lang="en-US" sz="2000" kern="1200" dirty="0"/>
        </a:p>
      </dsp:txBody>
      <dsp:txXfrm>
        <a:off x="7727672" y="1076993"/>
        <a:ext cx="1418425" cy="709212"/>
      </dsp:txXfrm>
    </dsp:sp>
    <dsp:sp modelId="{57331362-EA0E-354B-AA89-83E4490B5377}">
      <dsp:nvSpPr>
        <dsp:cNvPr id="0" name=""/>
        <dsp:cNvSpPr/>
      </dsp:nvSpPr>
      <dsp:spPr>
        <a:xfrm>
          <a:off x="6869525" y="2084075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Exposed</a:t>
          </a:r>
          <a:endParaRPr lang="en-US" sz="2000" kern="1200" dirty="0"/>
        </a:p>
      </dsp:txBody>
      <dsp:txXfrm>
        <a:off x="6869525" y="2084075"/>
        <a:ext cx="1418425" cy="709212"/>
      </dsp:txXfrm>
    </dsp:sp>
    <dsp:sp modelId="{51FED5C5-2AB1-6346-BED4-488793089B35}">
      <dsp:nvSpPr>
        <dsp:cNvPr id="0" name=""/>
        <dsp:cNvSpPr/>
      </dsp:nvSpPr>
      <dsp:spPr>
        <a:xfrm>
          <a:off x="7224132" y="3091156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Developed disease?</a:t>
          </a:r>
          <a:endParaRPr lang="en-US" sz="2000" kern="1200" dirty="0"/>
        </a:p>
      </dsp:txBody>
      <dsp:txXfrm>
        <a:off x="7224132" y="3091156"/>
        <a:ext cx="1418425" cy="709212"/>
      </dsp:txXfrm>
    </dsp:sp>
    <dsp:sp modelId="{CD7280F9-CC65-5F4F-869A-126D72DBBD97}">
      <dsp:nvSpPr>
        <dsp:cNvPr id="0" name=""/>
        <dsp:cNvSpPr/>
      </dsp:nvSpPr>
      <dsp:spPr>
        <a:xfrm>
          <a:off x="8585820" y="2084075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Not exposed</a:t>
          </a:r>
          <a:endParaRPr lang="en-US" sz="2000" kern="1200" dirty="0"/>
        </a:p>
      </dsp:txBody>
      <dsp:txXfrm>
        <a:off x="8585820" y="2084075"/>
        <a:ext cx="1418425" cy="709212"/>
      </dsp:txXfrm>
    </dsp:sp>
    <dsp:sp modelId="{043813A8-FB3D-834B-BB9E-73468AD4A749}">
      <dsp:nvSpPr>
        <dsp:cNvPr id="0" name=""/>
        <dsp:cNvSpPr/>
      </dsp:nvSpPr>
      <dsp:spPr>
        <a:xfrm>
          <a:off x="8940426" y="3091156"/>
          <a:ext cx="1418425" cy="709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Developed disease?</a:t>
          </a:r>
          <a:endParaRPr lang="en-US" sz="2000" kern="1200" dirty="0"/>
        </a:p>
      </dsp:txBody>
      <dsp:txXfrm>
        <a:off x="8940426" y="3091156"/>
        <a:ext cx="1418425" cy="7092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CD183-E8C3-BD4A-B0D1-F6EE795C5E93}">
      <dsp:nvSpPr>
        <dsp:cNvPr id="0" name=""/>
        <dsp:cNvSpPr/>
      </dsp:nvSpPr>
      <dsp:spPr>
        <a:xfrm>
          <a:off x="2234421" y="2978218"/>
          <a:ext cx="232450" cy="1813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117"/>
              </a:lnTo>
              <a:lnTo>
                <a:pt x="232450" y="181311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D7F0E-FE76-1646-B164-D4376CBF6A93}">
      <dsp:nvSpPr>
        <dsp:cNvPr id="0" name=""/>
        <dsp:cNvSpPr/>
      </dsp:nvSpPr>
      <dsp:spPr>
        <a:xfrm>
          <a:off x="2234421" y="2978218"/>
          <a:ext cx="232450" cy="712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849"/>
              </a:lnTo>
              <a:lnTo>
                <a:pt x="232450" y="71284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5865C-1FDA-7E42-ADC3-D8361661263B}">
      <dsp:nvSpPr>
        <dsp:cNvPr id="0" name=""/>
        <dsp:cNvSpPr/>
      </dsp:nvSpPr>
      <dsp:spPr>
        <a:xfrm>
          <a:off x="2808570" y="1877950"/>
          <a:ext cx="91440" cy="325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431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CD895-2083-4E49-ABA1-4ECE339D7D84}">
      <dsp:nvSpPr>
        <dsp:cNvPr id="0" name=""/>
        <dsp:cNvSpPr/>
      </dsp:nvSpPr>
      <dsp:spPr>
        <a:xfrm>
          <a:off x="2808570" y="777682"/>
          <a:ext cx="91440" cy="325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43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D6B2D-8F71-EA46-982D-F3110C61C5CA}">
      <dsp:nvSpPr>
        <dsp:cNvPr id="0" name=""/>
        <dsp:cNvSpPr/>
      </dsp:nvSpPr>
      <dsp:spPr>
        <a:xfrm>
          <a:off x="2079454" y="2846"/>
          <a:ext cx="1549672" cy="77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Identify study subjects</a:t>
          </a:r>
          <a:endParaRPr lang="en-US" sz="1700" kern="1200" dirty="0"/>
        </a:p>
      </dsp:txBody>
      <dsp:txXfrm>
        <a:off x="2079454" y="2846"/>
        <a:ext cx="1549672" cy="774836"/>
      </dsp:txXfrm>
    </dsp:sp>
    <dsp:sp modelId="{BEE433E9-D2F4-2D43-B7D8-02299DE7F3EF}">
      <dsp:nvSpPr>
        <dsp:cNvPr id="0" name=""/>
        <dsp:cNvSpPr/>
      </dsp:nvSpPr>
      <dsp:spPr>
        <a:xfrm>
          <a:off x="2079454" y="1103114"/>
          <a:ext cx="1549672" cy="77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Classify treatment status</a:t>
          </a:r>
          <a:endParaRPr lang="en-US" sz="1700" kern="1200" dirty="0"/>
        </a:p>
      </dsp:txBody>
      <dsp:txXfrm>
        <a:off x="2079454" y="1103114"/>
        <a:ext cx="1549672" cy="774836"/>
      </dsp:txXfrm>
    </dsp:sp>
    <dsp:sp modelId="{042F2A17-0853-784D-838B-8DB1D15B3C4D}">
      <dsp:nvSpPr>
        <dsp:cNvPr id="0" name=""/>
        <dsp:cNvSpPr/>
      </dsp:nvSpPr>
      <dsp:spPr>
        <a:xfrm>
          <a:off x="2079454" y="2203381"/>
          <a:ext cx="1549672" cy="77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Treatment of interest</a:t>
          </a:r>
          <a:endParaRPr lang="en-US" sz="1700" kern="1200" dirty="0"/>
        </a:p>
      </dsp:txBody>
      <dsp:txXfrm>
        <a:off x="2079454" y="2203381"/>
        <a:ext cx="1549672" cy="774836"/>
      </dsp:txXfrm>
    </dsp:sp>
    <dsp:sp modelId="{D397BCE3-CABD-244D-9096-5C9811255A7A}">
      <dsp:nvSpPr>
        <dsp:cNvPr id="0" name=""/>
        <dsp:cNvSpPr/>
      </dsp:nvSpPr>
      <dsp:spPr>
        <a:xfrm>
          <a:off x="2466872" y="3303649"/>
          <a:ext cx="1549672" cy="77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Good outcome</a:t>
          </a:r>
          <a:endParaRPr lang="en-US" sz="1700" kern="1200" dirty="0"/>
        </a:p>
      </dsp:txBody>
      <dsp:txXfrm>
        <a:off x="2466872" y="3303649"/>
        <a:ext cx="1549672" cy="774836"/>
      </dsp:txXfrm>
    </dsp:sp>
    <dsp:sp modelId="{F2D9C5FB-4FAE-CB42-97D7-53CFFE752078}">
      <dsp:nvSpPr>
        <dsp:cNvPr id="0" name=""/>
        <dsp:cNvSpPr/>
      </dsp:nvSpPr>
      <dsp:spPr>
        <a:xfrm>
          <a:off x="2466872" y="4403917"/>
          <a:ext cx="1549672" cy="774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Bad outcome</a:t>
          </a:r>
          <a:endParaRPr lang="en-US" sz="1700" kern="1200" dirty="0"/>
        </a:p>
      </dsp:txBody>
      <dsp:txXfrm>
        <a:off x="2466872" y="4403917"/>
        <a:ext cx="1549672" cy="774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2DDC6-88A8-4BB5-853A-8753BC3CF74E}">
      <dsp:nvSpPr>
        <dsp:cNvPr id="0" name=""/>
        <dsp:cNvSpPr/>
      </dsp:nvSpPr>
      <dsp:spPr>
        <a:xfrm>
          <a:off x="3107838" y="4259964"/>
          <a:ext cx="242947" cy="74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039"/>
              </a:lnTo>
              <a:lnTo>
                <a:pt x="242947" y="7450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C3605-37B8-4F5E-B33B-4E9BDAE66597}">
      <dsp:nvSpPr>
        <dsp:cNvPr id="0" name=""/>
        <dsp:cNvSpPr/>
      </dsp:nvSpPr>
      <dsp:spPr>
        <a:xfrm>
          <a:off x="3709978" y="3110012"/>
          <a:ext cx="91440" cy="3401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095E3-751A-46CB-A779-7F95EE9C7700}">
      <dsp:nvSpPr>
        <dsp:cNvPr id="0" name=""/>
        <dsp:cNvSpPr/>
      </dsp:nvSpPr>
      <dsp:spPr>
        <a:xfrm>
          <a:off x="2775810" y="1960060"/>
          <a:ext cx="979888" cy="340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63"/>
              </a:lnTo>
              <a:lnTo>
                <a:pt x="979888" y="170063"/>
              </a:lnTo>
              <a:lnTo>
                <a:pt x="979888" y="340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3AF5D-A973-4CB5-8C67-7420C1790795}">
      <dsp:nvSpPr>
        <dsp:cNvPr id="0" name=""/>
        <dsp:cNvSpPr/>
      </dsp:nvSpPr>
      <dsp:spPr>
        <a:xfrm>
          <a:off x="1148061" y="4259964"/>
          <a:ext cx="242947" cy="74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039"/>
              </a:lnTo>
              <a:lnTo>
                <a:pt x="242947" y="7450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7F727-BD20-476C-A4CC-1FB81AEFD372}">
      <dsp:nvSpPr>
        <dsp:cNvPr id="0" name=""/>
        <dsp:cNvSpPr/>
      </dsp:nvSpPr>
      <dsp:spPr>
        <a:xfrm>
          <a:off x="1750201" y="3110012"/>
          <a:ext cx="91440" cy="3401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978B3-1CCE-464D-B9E9-5C92D93421E9}">
      <dsp:nvSpPr>
        <dsp:cNvPr id="0" name=""/>
        <dsp:cNvSpPr/>
      </dsp:nvSpPr>
      <dsp:spPr>
        <a:xfrm>
          <a:off x="1795921" y="1960060"/>
          <a:ext cx="979888" cy="340126"/>
        </a:xfrm>
        <a:custGeom>
          <a:avLst/>
          <a:gdLst/>
          <a:ahLst/>
          <a:cxnLst/>
          <a:rect l="0" t="0" r="0" b="0"/>
          <a:pathLst>
            <a:path>
              <a:moveTo>
                <a:pt x="979888" y="0"/>
              </a:moveTo>
              <a:lnTo>
                <a:pt x="979888" y="170063"/>
              </a:lnTo>
              <a:lnTo>
                <a:pt x="0" y="170063"/>
              </a:lnTo>
              <a:lnTo>
                <a:pt x="0" y="340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B97DC-3EC3-465E-A9DF-4D1D01282E4C}">
      <dsp:nvSpPr>
        <dsp:cNvPr id="0" name=""/>
        <dsp:cNvSpPr/>
      </dsp:nvSpPr>
      <dsp:spPr>
        <a:xfrm>
          <a:off x="2730090" y="810108"/>
          <a:ext cx="91440" cy="3401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1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5CBB1-4828-4B03-9BB8-3BFD3466C165}">
      <dsp:nvSpPr>
        <dsp:cNvPr id="0" name=""/>
        <dsp:cNvSpPr/>
      </dsp:nvSpPr>
      <dsp:spPr>
        <a:xfrm>
          <a:off x="1965984" y="283"/>
          <a:ext cx="1619650" cy="80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Target Population</a:t>
          </a:r>
          <a:endParaRPr lang="en-US" sz="2100" kern="1200" dirty="0"/>
        </a:p>
      </dsp:txBody>
      <dsp:txXfrm>
        <a:off x="1965984" y="283"/>
        <a:ext cx="1619650" cy="809825"/>
      </dsp:txXfrm>
    </dsp:sp>
    <dsp:sp modelId="{DDACE797-8FDB-4DA0-A7F5-CFBC4DFE6E3E}">
      <dsp:nvSpPr>
        <dsp:cNvPr id="0" name=""/>
        <dsp:cNvSpPr/>
      </dsp:nvSpPr>
      <dsp:spPr>
        <a:xfrm>
          <a:off x="1965984" y="1150235"/>
          <a:ext cx="1619650" cy="80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Selection</a:t>
          </a:r>
        </a:p>
      </dsp:txBody>
      <dsp:txXfrm>
        <a:off x="1965984" y="1150235"/>
        <a:ext cx="1619650" cy="809825"/>
      </dsp:txXfrm>
    </dsp:sp>
    <dsp:sp modelId="{33404121-272A-4E84-97EF-8D80DC2F460F}">
      <dsp:nvSpPr>
        <dsp:cNvPr id="0" name=""/>
        <dsp:cNvSpPr/>
      </dsp:nvSpPr>
      <dsp:spPr>
        <a:xfrm>
          <a:off x="986096" y="2300187"/>
          <a:ext cx="1619650" cy="80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Pre-test</a:t>
          </a:r>
        </a:p>
      </dsp:txBody>
      <dsp:txXfrm>
        <a:off x="986096" y="2300187"/>
        <a:ext cx="1619650" cy="809825"/>
      </dsp:txXfrm>
    </dsp:sp>
    <dsp:sp modelId="{EF2168C4-4B99-48F8-A581-1E106E7891FB}">
      <dsp:nvSpPr>
        <dsp:cNvPr id="0" name=""/>
        <dsp:cNvSpPr/>
      </dsp:nvSpPr>
      <dsp:spPr>
        <a:xfrm>
          <a:off x="986096" y="3450139"/>
          <a:ext cx="1619650" cy="80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0000"/>
              </a:solidFill>
            </a:rPr>
            <a:t>Intervention</a:t>
          </a:r>
        </a:p>
      </dsp:txBody>
      <dsp:txXfrm>
        <a:off x="986096" y="3450139"/>
        <a:ext cx="1619650" cy="809825"/>
      </dsp:txXfrm>
    </dsp:sp>
    <dsp:sp modelId="{51DD0617-C07F-4EDA-9546-DFEBF5B08234}">
      <dsp:nvSpPr>
        <dsp:cNvPr id="0" name=""/>
        <dsp:cNvSpPr/>
      </dsp:nvSpPr>
      <dsp:spPr>
        <a:xfrm>
          <a:off x="1391008" y="4600091"/>
          <a:ext cx="1619650" cy="80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Post-test</a:t>
          </a:r>
        </a:p>
      </dsp:txBody>
      <dsp:txXfrm>
        <a:off x="1391008" y="4600091"/>
        <a:ext cx="1619650" cy="809825"/>
      </dsp:txXfrm>
    </dsp:sp>
    <dsp:sp modelId="{E8FDEA69-A94A-477A-9B41-103AA54902AE}">
      <dsp:nvSpPr>
        <dsp:cNvPr id="0" name=""/>
        <dsp:cNvSpPr/>
      </dsp:nvSpPr>
      <dsp:spPr>
        <a:xfrm>
          <a:off x="2945873" y="2300187"/>
          <a:ext cx="1619650" cy="80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Pre-test</a:t>
          </a:r>
        </a:p>
      </dsp:txBody>
      <dsp:txXfrm>
        <a:off x="2945873" y="2300187"/>
        <a:ext cx="1619650" cy="809825"/>
      </dsp:txXfrm>
    </dsp:sp>
    <dsp:sp modelId="{1B92CEF4-4819-4DDE-92CC-C82FFE405C89}">
      <dsp:nvSpPr>
        <dsp:cNvPr id="0" name=""/>
        <dsp:cNvSpPr/>
      </dsp:nvSpPr>
      <dsp:spPr>
        <a:xfrm>
          <a:off x="2945873" y="3450139"/>
          <a:ext cx="1619650" cy="80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Control</a:t>
          </a:r>
        </a:p>
      </dsp:txBody>
      <dsp:txXfrm>
        <a:off x="2945873" y="3450139"/>
        <a:ext cx="1619650" cy="809825"/>
      </dsp:txXfrm>
    </dsp:sp>
    <dsp:sp modelId="{7C734C31-EFF3-4345-8C9B-B3CCF81B1131}">
      <dsp:nvSpPr>
        <dsp:cNvPr id="0" name=""/>
        <dsp:cNvSpPr/>
      </dsp:nvSpPr>
      <dsp:spPr>
        <a:xfrm>
          <a:off x="3350786" y="4600091"/>
          <a:ext cx="1619650" cy="80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Post-test</a:t>
          </a:r>
        </a:p>
      </dsp:txBody>
      <dsp:txXfrm>
        <a:off x="3350786" y="4600091"/>
        <a:ext cx="1619650" cy="809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7/17/2015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7/17/2015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specific questions about your research, please wait until the end of the presentation.</a:t>
            </a:r>
          </a:p>
          <a:p>
            <a:endParaRPr lang="en-US" dirty="0" smtClean="0"/>
          </a:p>
          <a:p>
            <a:r>
              <a:rPr lang="en-US" dirty="0" smtClean="0"/>
              <a:t>Study Design goes in the methods section when writing a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Different from a case control study because here the two groups are chosen based on the level of the predictor, not chosen based on the presence or absence of an outcome.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7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Cross sectional</a:t>
            </a:r>
          </a:p>
          <a:p>
            <a:r>
              <a:rPr lang="en-US" baseline="0" dirty="0" smtClean="0"/>
              <a:t>Disadvantages: Does not establish a causal relationship. </a:t>
            </a:r>
            <a:r>
              <a:rPr lang="en-US" dirty="0" smtClean="0"/>
              <a:t>A factor that is associated with prevalence of a</a:t>
            </a:r>
            <a:r>
              <a:rPr lang="en-US" baseline="0" dirty="0" smtClean="0"/>
              <a:t> disease may be a cause of the disease but may also just be associated with duration of the disease.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can also require a large sample size depending on what disease being is studied in the general population.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Prospective cohort: </a:t>
            </a:r>
          </a:p>
          <a:p>
            <a:r>
              <a:rPr lang="en-US" dirty="0" smtClean="0"/>
              <a:t>Advantages</a:t>
            </a:r>
          </a:p>
          <a:p>
            <a:pPr marL="609493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Prevents the predictor measures from being influenced by the outcome Because the</a:t>
            </a:r>
            <a:r>
              <a:rPr lang="en-US" baseline="0" dirty="0" smtClean="0"/>
              <a:t> outcome has not occurred yet</a:t>
            </a:r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Inefficient for studying rare outcomes</a:t>
            </a:r>
          </a:p>
          <a:p>
            <a:r>
              <a:rPr lang="en-US" dirty="0" smtClean="0"/>
              <a:t>                Time-consuming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diseases we think of as relatively common, such as breast cancer, happen at such a low rate in any given year that large numbers of people must be followed for long periods of time to observe enough outcomes to produce meaningful results.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Retrospective cohort studies: 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Prevents the predictor measures from being influenced by the outcome</a:t>
            </a:r>
          </a:p>
          <a:p>
            <a:pPr lvl="1"/>
            <a:r>
              <a:rPr lang="en-US" dirty="0" smtClean="0"/>
              <a:t>Relatively inexpensive and less time-consuming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Subjects are already assembled,</a:t>
            </a:r>
            <a:r>
              <a:rPr lang="en-US" baseline="0" dirty="0" smtClean="0"/>
              <a:t> baseline measurements have already been made, and the follow-up period has already taken place.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Limited investigator control over sampling, follow-up, and quality of baseline measurements.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existing data may be incomplete, inaccurate, or measured in ways that are not ideal for answering the research question.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Multiple cohort: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May be the only feasible approach for studying rare exposures to potential occupational and environmental hazards. 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Confounding variables are accentuated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4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89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control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Relatively inexpensive</a:t>
            </a:r>
          </a:p>
          <a:p>
            <a:pPr lvl="1"/>
            <a:r>
              <a:rPr lang="en-US" dirty="0" smtClean="0"/>
              <a:t>Efficient for studying rare diseases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Increased risk of bias</a:t>
            </a:r>
          </a:p>
          <a:p>
            <a:pPr marL="609493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Only one outcome can be studied </a:t>
            </a:r>
            <a:r>
              <a:rPr lang="en-US" baseline="0" dirty="0" smtClean="0"/>
              <a:t>As opposed to cross sectional studies and cohort studies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 factor that is associated with prevalence of a</a:t>
            </a:r>
            <a:r>
              <a:rPr lang="en-US" baseline="0" dirty="0" smtClean="0"/>
              <a:t> disease may be a cause of the disease but may also just be associated with duration of the disease.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Depending on what disease is being studied in the general population.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you’re sampling backwards.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Infant sleeping position and SIDS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79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9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44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who have a similar diagnosis are followed to see their outcome.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31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difference between a case</a:t>
            </a:r>
            <a:r>
              <a:rPr lang="en-US" baseline="0" dirty="0" smtClean="0"/>
              <a:t> series is that this is just with an individual patient. Can have more than one case report.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82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66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34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5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84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Field- great book on stats</a:t>
            </a:r>
            <a:r>
              <a:rPr lang="en-US" sz="1600" b="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and how to use SPSS, easy to ready from analyses rel (also has a book on SAS) covers how you enter variables in to SPSS  to growth models </a:t>
            </a:r>
            <a:endParaRPr lang="en-US" sz="1600" b="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600" b="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95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52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Powerpoint slides and supplemental resources  will be loaded to the MVA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money and time do you have?</a:t>
            </a:r>
          </a:p>
          <a:p>
            <a:r>
              <a:rPr lang="en-US" dirty="0" smtClean="0"/>
              <a:t>Are</a:t>
            </a:r>
            <a:r>
              <a:rPr lang="en-US" baseline="0" dirty="0" smtClean="0"/>
              <a:t> you studying a rare disease?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8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Sex, age, and race will always be predictor variables because nothing in your study can influence them.</a:t>
            </a:r>
            <a:r>
              <a:rPr lang="en-US" baseline="0" dirty="0" smtClean="0"/>
              <a:t> Other variables can be interpreted as either predictor or outcome variables, and depends on the cause and effect hypothesis.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82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9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1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smtClean="0"/>
              <a:t>measurements</a:t>
            </a:r>
            <a:r>
              <a:rPr lang="en-US" baseline="0" dirty="0" smtClean="0"/>
              <a:t> are taken on a single occasion or within a short period of time.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type of study measures prevalence: the proportion who have a disease or condition at one point in time.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0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With Serial Surveys, you can see the prevalence of a disease, drug use, or other characteristic over time to show you changes: increases, decreases, leveled off results. This is not the same as a cohort study, because a new sample from the population is drawn each time.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0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Estimates incidence: the proportion who develop a disease or condition over time.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diseases we think of as relatively common, such as breast cancer, happen at such a low rate in any given year that large numbers of people must be followed for long periods of time to observe enough outcomes to produce meaningful results.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6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7/17/2015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7/17/2015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7/17/2015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7/17/2015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7/17/2015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7/17/2015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7/17/2015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7/17/2015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7/17/2015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7/17/2015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va@Meharry-Vanderbilt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672" y="609600"/>
            <a:ext cx="7008574" cy="32988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700" i="1" dirty="0" smtClean="0"/>
              <a:t>Principles </a:t>
            </a:r>
            <a:r>
              <a:rPr lang="en-US" sz="2700" i="1" dirty="0"/>
              <a:t>of Research Writing &amp; Design Educational Series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Fundamentals of Study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2" y="4927600"/>
            <a:ext cx="7720145" cy="1244600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/>
              <a:t>Lauren Duke, MA</a:t>
            </a:r>
          </a:p>
          <a:p>
            <a:pPr algn="r"/>
            <a:r>
              <a:rPr lang="en-US" sz="2000" b="1" dirty="0" smtClean="0"/>
              <a:t>Program Coordinator</a:t>
            </a:r>
          </a:p>
          <a:p>
            <a:pPr algn="r"/>
            <a:r>
              <a:rPr lang="en-US" sz="2000" dirty="0" smtClean="0"/>
              <a:t>Meharry-Vanderbilt Alliance</a:t>
            </a:r>
          </a:p>
          <a:p>
            <a:pPr algn="r"/>
            <a:r>
              <a:rPr lang="en-US" sz="2000" dirty="0" smtClean="0"/>
              <a:t>17 July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Multiple-Cohort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separate samples of subjects</a:t>
            </a:r>
          </a:p>
          <a:p>
            <a:pPr lvl="1"/>
            <a:r>
              <a:rPr lang="en-US" dirty="0" smtClean="0"/>
              <a:t>One group with exposure to a potential risk factor, one without</a:t>
            </a:r>
          </a:p>
          <a:p>
            <a:pPr lvl="1"/>
            <a:r>
              <a:rPr lang="en-US" dirty="0" smtClean="0"/>
              <a:t>Levels of exposure</a:t>
            </a:r>
          </a:p>
        </p:txBody>
      </p:sp>
      <p:pic>
        <p:nvPicPr>
          <p:cNvPr id="5" name="Picture 4" descr="bu0013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3124200"/>
            <a:ext cx="1505712" cy="3121152"/>
          </a:xfrm>
          <a:prstGeom prst="rect">
            <a:avLst/>
          </a:prstGeom>
        </p:spPr>
      </p:pic>
      <p:pic>
        <p:nvPicPr>
          <p:cNvPr id="7" name="Picture 6" descr="200387759-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3124200"/>
            <a:ext cx="1280160" cy="3401568"/>
          </a:xfrm>
          <a:prstGeom prst="rect">
            <a:avLst/>
          </a:prstGeom>
        </p:spPr>
      </p:pic>
      <p:pic>
        <p:nvPicPr>
          <p:cNvPr id="8" name="Picture 7" descr="200387759-0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4191000"/>
            <a:ext cx="610138" cy="1621225"/>
          </a:xfrm>
          <a:prstGeom prst="rect">
            <a:avLst/>
          </a:prstGeom>
        </p:spPr>
      </p:pic>
      <p:pic>
        <p:nvPicPr>
          <p:cNvPr id="9" name="Picture 8" descr="200387759-0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4419600"/>
            <a:ext cx="573549" cy="1524000"/>
          </a:xfrm>
          <a:prstGeom prst="rect">
            <a:avLst/>
          </a:prstGeom>
        </p:spPr>
      </p:pic>
      <p:pic>
        <p:nvPicPr>
          <p:cNvPr id="10" name="Picture 9" descr="bu00130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4876800"/>
            <a:ext cx="755595" cy="1566254"/>
          </a:xfrm>
          <a:prstGeom prst="rect">
            <a:avLst/>
          </a:prstGeom>
        </p:spPr>
      </p:pic>
      <p:pic>
        <p:nvPicPr>
          <p:cNvPr id="11" name="Picture 10" descr="bu00130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4343400"/>
            <a:ext cx="807262" cy="1673352"/>
          </a:xfrm>
          <a:prstGeom prst="rect">
            <a:avLst/>
          </a:prstGeom>
        </p:spPr>
      </p:pic>
      <p:pic>
        <p:nvPicPr>
          <p:cNvPr id="12" name="Picture 11" descr="bu00130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5029200"/>
            <a:ext cx="745460" cy="1545245"/>
          </a:xfrm>
          <a:prstGeom prst="rect">
            <a:avLst/>
          </a:prstGeom>
        </p:spPr>
      </p:pic>
      <p:pic>
        <p:nvPicPr>
          <p:cNvPr id="13" name="Picture 12" descr="200387759-0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4953000"/>
            <a:ext cx="649257" cy="1725168"/>
          </a:xfrm>
          <a:prstGeom prst="rect">
            <a:avLst/>
          </a:prstGeom>
        </p:spPr>
      </p:pic>
      <p:cxnSp>
        <p:nvCxnSpPr>
          <p:cNvPr id="15" name="Straight Connector 14"/>
          <p:cNvCxnSpPr>
            <a:endCxn id="16" idx="1"/>
          </p:cNvCxnSpPr>
          <p:nvPr/>
        </p:nvCxnSpPr>
        <p:spPr>
          <a:xfrm flipV="1">
            <a:off x="3503612" y="3733800"/>
            <a:ext cx="9144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18012" y="3352800"/>
            <a:ext cx="17526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Exposure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418012" y="5029200"/>
            <a:ext cx="17526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</a:t>
            </a:r>
            <a:endParaRPr lang="en-US" dirty="0"/>
          </a:p>
        </p:txBody>
      </p:sp>
      <p:cxnSp>
        <p:nvCxnSpPr>
          <p:cNvPr id="20" name="Straight Connector 19"/>
          <p:cNvCxnSpPr>
            <a:stCxn id="16" idx="2"/>
            <a:endCxn id="17" idx="0"/>
          </p:cNvCxnSpPr>
          <p:nvPr/>
        </p:nvCxnSpPr>
        <p:spPr>
          <a:xfrm>
            <a:off x="5294312" y="41148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475412" y="3352800"/>
            <a:ext cx="17526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475412" y="5029200"/>
            <a:ext cx="17526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</a:t>
            </a:r>
            <a:endParaRPr lang="en-US" dirty="0"/>
          </a:p>
        </p:txBody>
      </p:sp>
      <p:cxnSp>
        <p:nvCxnSpPr>
          <p:cNvPr id="24" name="Straight Connector 23"/>
          <p:cNvCxnSpPr>
            <a:endCxn id="21" idx="3"/>
          </p:cNvCxnSpPr>
          <p:nvPr/>
        </p:nvCxnSpPr>
        <p:spPr>
          <a:xfrm flipH="1" flipV="1">
            <a:off x="8228012" y="3733800"/>
            <a:ext cx="68580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2"/>
            <a:endCxn id="22" idx="0"/>
          </p:cNvCxnSpPr>
          <p:nvPr/>
        </p:nvCxnSpPr>
        <p:spPr>
          <a:xfrm>
            <a:off x="7351712" y="41148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381103"/>
              </p:ext>
            </p:extLst>
          </p:nvPr>
        </p:nvGraphicFramePr>
        <p:xfrm>
          <a:off x="760412" y="152400"/>
          <a:ext cx="10363200" cy="6400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4622800"/>
                <a:gridCol w="34544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Cross-sectional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Short duration</a:t>
                      </a:r>
                    </a:p>
                    <a:p>
                      <a:r>
                        <a:rPr lang="en-US" sz="1600" dirty="0" smtClean="0"/>
                        <a:t>- Potential first step for a cohort study or clinical</a:t>
                      </a:r>
                      <a:r>
                        <a:rPr lang="en-US" sz="1600" baseline="0" dirty="0" smtClean="0"/>
                        <a:t> trial</a:t>
                      </a:r>
                    </a:p>
                    <a:p>
                      <a:r>
                        <a:rPr lang="en-US" sz="1600" baseline="0" dirty="0" smtClean="0"/>
                        <a:t>- Yields prevalence of multiple predictors and outcomes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Does not establish sequence of</a:t>
                      </a:r>
                      <a:r>
                        <a:rPr lang="en-US" sz="1600" baseline="0" dirty="0" smtClean="0"/>
                        <a:t> events</a:t>
                      </a:r>
                    </a:p>
                    <a:p>
                      <a:r>
                        <a:rPr lang="en-US" sz="1600" baseline="0" dirty="0" smtClean="0"/>
                        <a:t>- Not feasible for rare predictors or rare outcomes</a:t>
                      </a:r>
                    </a:p>
                    <a:p>
                      <a:r>
                        <a:rPr lang="en-US" sz="1600" baseline="0" dirty="0" smtClean="0"/>
                        <a:t>- Does not yield incidence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Cohort Designs</a:t>
                      </a:r>
                      <a:endParaRPr lang="en-US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Sequence</a:t>
                      </a:r>
                      <a:r>
                        <a:rPr lang="en-US" sz="1600" baseline="0" dirty="0" smtClean="0"/>
                        <a:t> of events</a:t>
                      </a:r>
                    </a:p>
                    <a:p>
                      <a:r>
                        <a:rPr lang="en-US" sz="1600" baseline="0" dirty="0" smtClean="0"/>
                        <a:t>- Multiple predictors &amp; outcomes</a:t>
                      </a:r>
                    </a:p>
                    <a:p>
                      <a:r>
                        <a:rPr lang="en-US" sz="1600" baseline="0" dirty="0" smtClean="0"/>
                        <a:t>- Number of outcomes grow over time</a:t>
                      </a:r>
                    </a:p>
                    <a:p>
                      <a:r>
                        <a:rPr lang="en-US" sz="1600" baseline="0" dirty="0" smtClean="0"/>
                        <a:t>- Yields incidence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Often requires large sample sizes</a:t>
                      </a:r>
                    </a:p>
                    <a:p>
                      <a:r>
                        <a:rPr lang="en-US" sz="1600" dirty="0" smtClean="0"/>
                        <a:t>- Less</a:t>
                      </a:r>
                      <a:r>
                        <a:rPr lang="en-US" sz="1600" baseline="0" dirty="0" smtClean="0"/>
                        <a:t> feasible for rare outcomes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- Attrition</a:t>
                      </a:r>
                      <a:endParaRPr lang="en-US" sz="1600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Prospective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More control over participant selection</a:t>
                      </a:r>
                      <a:r>
                        <a:rPr lang="en-US" sz="1600" baseline="0" dirty="0" smtClean="0"/>
                        <a:t> &amp; measurements</a:t>
                      </a:r>
                    </a:p>
                    <a:p>
                      <a:r>
                        <a:rPr lang="en-US" sz="1600" baseline="0" dirty="0" smtClean="0"/>
                        <a:t>- Avoids bias in measuring predictors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Follow-up can be lengthy</a:t>
                      </a:r>
                    </a:p>
                    <a:p>
                      <a:r>
                        <a:rPr lang="en-US" sz="1600" dirty="0" smtClean="0"/>
                        <a:t>- Often</a:t>
                      </a:r>
                      <a:r>
                        <a:rPr lang="en-US" sz="1600" baseline="0" dirty="0" smtClean="0"/>
                        <a:t> expensive</a:t>
                      </a:r>
                      <a:endParaRPr lang="en-US" sz="1600" dirty="0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Retrospective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Data collection complete</a:t>
                      </a:r>
                    </a:p>
                    <a:p>
                      <a:r>
                        <a:rPr lang="en-US" sz="1600" dirty="0" smtClean="0"/>
                        <a:t>- Relatively inexpensive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Less control over participant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selection</a:t>
                      </a:r>
                      <a:r>
                        <a:rPr lang="en-US" sz="1600" baseline="0" dirty="0" smtClean="0"/>
                        <a:t> &amp; measurements</a:t>
                      </a:r>
                      <a:endParaRPr lang="en-US" sz="1600" dirty="0"/>
                    </a:p>
                  </a:txBody>
                  <a:tcPr/>
                </a:tc>
              </a:tr>
              <a:tr h="6451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Multiple cohort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Useful</a:t>
                      </a:r>
                      <a:r>
                        <a:rPr lang="en-US" sz="1600" baseline="0" dirty="0" smtClean="0"/>
                        <a:t> for</a:t>
                      </a:r>
                      <a:r>
                        <a:rPr lang="en-US" sz="1600" dirty="0" smtClean="0"/>
                        <a:t> distinct</a:t>
                      </a:r>
                      <a:r>
                        <a:rPr lang="en-US" sz="1600" baseline="0" dirty="0" smtClean="0"/>
                        <a:t> cohorts with different or rare exposures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Bias and confounding from sampling distinct populations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6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-152400"/>
            <a:ext cx="10157354" cy="1397000"/>
          </a:xfrm>
        </p:spPr>
        <p:txBody>
          <a:bodyPr/>
          <a:lstStyle/>
          <a:p>
            <a:r>
              <a:rPr lang="en-US" dirty="0" smtClean="0"/>
              <a:t>Case-Control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600200"/>
            <a:ext cx="10157354" cy="4470400"/>
          </a:xfrm>
        </p:spPr>
        <p:txBody>
          <a:bodyPr/>
          <a:lstStyle/>
          <a:p>
            <a:r>
              <a:rPr lang="en-US" dirty="0" smtClean="0"/>
              <a:t>“Working backwards” </a:t>
            </a:r>
          </a:p>
          <a:p>
            <a:pPr marL="0" indent="0">
              <a:buNone/>
            </a:pPr>
            <a:r>
              <a:rPr lang="en-US" dirty="0" smtClean="0"/>
              <a:t>or Retrospective</a:t>
            </a:r>
          </a:p>
          <a:p>
            <a:r>
              <a:rPr lang="en-US" dirty="0" smtClean="0"/>
              <a:t>Effect studied first, </a:t>
            </a:r>
          </a:p>
          <a:p>
            <a:pPr marL="0" indent="0">
              <a:buNone/>
            </a:pPr>
            <a:r>
              <a:rPr lang="en-US" dirty="0" smtClean="0"/>
              <a:t>Cause second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Ex. Infant sleeping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osition and SIDS</a:t>
            </a:r>
          </a:p>
        </p:txBody>
      </p:sp>
      <p:pic>
        <p:nvPicPr>
          <p:cNvPr id="2050" name="Picture 2" descr="Steps in Case control studies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5" t="28942" r="8923" b="7693"/>
          <a:stretch/>
        </p:blipFill>
        <p:spPr bwMode="auto">
          <a:xfrm>
            <a:off x="4189413" y="1883352"/>
            <a:ext cx="7743114" cy="4792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211536"/>
              </p:ext>
            </p:extLst>
          </p:nvPr>
        </p:nvGraphicFramePr>
        <p:xfrm>
          <a:off x="760412" y="1752600"/>
          <a:ext cx="10363200" cy="3164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7800"/>
                <a:gridCol w="4191000"/>
                <a:gridCol w="472440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Case-Control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Useful</a:t>
                      </a:r>
                      <a:r>
                        <a:rPr lang="en-US" sz="2000" baseline="0" dirty="0" smtClean="0"/>
                        <a:t> for rare outcomes</a:t>
                      </a:r>
                    </a:p>
                    <a:p>
                      <a:r>
                        <a:rPr lang="en-US" sz="2000" baseline="0" dirty="0" smtClean="0"/>
                        <a:t>- Short duration, small sample size</a:t>
                      </a:r>
                    </a:p>
                    <a:p>
                      <a:r>
                        <a:rPr lang="en-US" sz="2000" baseline="0" dirty="0" smtClean="0"/>
                        <a:t>- Relatively inexpensive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 Bias &amp; confounding from sampling two populations</a:t>
                      </a:r>
                    </a:p>
                    <a:p>
                      <a:r>
                        <a:rPr lang="en-US" sz="2000" dirty="0" smtClean="0"/>
                        <a:t>- Limited to one outcome variable</a:t>
                      </a:r>
                    </a:p>
                    <a:p>
                      <a:r>
                        <a:rPr lang="en-US" sz="2000" dirty="0" smtClean="0"/>
                        <a:t>- Sequence</a:t>
                      </a:r>
                      <a:r>
                        <a:rPr lang="en-US" sz="2000" baseline="0" dirty="0" smtClean="0"/>
                        <a:t> of events may be unclear</a:t>
                      </a:r>
                    </a:p>
                    <a:p>
                      <a:r>
                        <a:rPr lang="en-US" sz="2000" baseline="0" dirty="0" smtClean="0"/>
                        <a:t>- Does not yield prevalence or incidence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5212" y="-152400"/>
            <a:ext cx="10157354" cy="1397000"/>
          </a:xfrm>
        </p:spPr>
        <p:txBody>
          <a:bodyPr/>
          <a:lstStyle/>
          <a:p>
            <a:r>
              <a:rPr lang="en-US" dirty="0" smtClean="0"/>
              <a:t>Case-Control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hg.med.miami.edu/code/http/modules/education/Design/images/Slide404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1143000"/>
            <a:ext cx="5410200" cy="4637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Observational Descriptive Study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Case-series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Descriptive, not analytic</a:t>
            </a:r>
          </a:p>
          <a:p>
            <a:pPr lvl="1"/>
            <a:r>
              <a:rPr lang="en-US" dirty="0" smtClean="0"/>
              <a:t>Not hypothesis driven</a:t>
            </a:r>
          </a:p>
          <a:p>
            <a:r>
              <a:rPr lang="en-US" dirty="0" smtClean="0"/>
              <a:t>Smaller sample size</a:t>
            </a:r>
          </a:p>
          <a:p>
            <a:r>
              <a:rPr lang="en-US" dirty="0" smtClean="0"/>
              <a:t>Specific population</a:t>
            </a:r>
          </a:p>
          <a:p>
            <a:r>
              <a:rPr lang="en-US" dirty="0" smtClean="0"/>
              <a:t>Tracks participants with known exposure, potentially based on similar treatment, and examines medical records for outcome.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16" y="5157000"/>
            <a:ext cx="360000" cy="101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16" y="5583697"/>
            <a:ext cx="360000" cy="101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23" y="4978800"/>
            <a:ext cx="360000" cy="101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15" y="5715000"/>
            <a:ext cx="360000" cy="101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21" y="4750200"/>
            <a:ext cx="360000" cy="101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45" y="5664600"/>
            <a:ext cx="360000" cy="101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05" y="4953000"/>
            <a:ext cx="360000" cy="101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05" y="4776000"/>
            <a:ext cx="360000" cy="10152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884612" y="4978800"/>
            <a:ext cx="5638800" cy="149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Case-Report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detailed </a:t>
            </a:r>
            <a:r>
              <a:rPr lang="en-US" dirty="0"/>
              <a:t>report of the </a:t>
            </a:r>
            <a:r>
              <a:rPr lang="en-US" dirty="0" smtClean="0"/>
              <a:t>of </a:t>
            </a:r>
            <a:r>
              <a:rPr lang="en-US" dirty="0"/>
              <a:t>an individual patient</a:t>
            </a:r>
            <a:endParaRPr lang="en-US" dirty="0" smtClean="0"/>
          </a:p>
          <a:p>
            <a:r>
              <a:rPr lang="en-US" dirty="0" smtClean="0"/>
              <a:t>Symptoms</a:t>
            </a:r>
          </a:p>
          <a:p>
            <a:r>
              <a:rPr lang="en-US" dirty="0" smtClean="0"/>
              <a:t>Signs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Follow-up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3429000"/>
            <a:ext cx="533400" cy="1504188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5637212" y="2161794"/>
            <a:ext cx="3886200" cy="40386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1438" y="248679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Treatment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218073" y="3649093"/>
            <a:ext cx="195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Follow 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1438" y="536399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Diagnosis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821637" y="416452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Symptoms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Study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6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Clinical Trial (RCT)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Parallel, between-groups design</a:t>
            </a:r>
          </a:p>
          <a:p>
            <a:pPr lvl="1"/>
            <a:r>
              <a:rPr lang="en-US" dirty="0" smtClean="0"/>
              <a:t>Can have more than two groups</a:t>
            </a:r>
          </a:p>
          <a:p>
            <a:r>
              <a:rPr lang="en-US" dirty="0" smtClean="0"/>
              <a:t>Investigator assigns treatment</a:t>
            </a:r>
          </a:p>
          <a:p>
            <a:pPr lvl="1"/>
            <a:r>
              <a:rPr lang="en-US" dirty="0" smtClean="0"/>
              <a:t>Random assignment</a:t>
            </a:r>
          </a:p>
          <a:p>
            <a:pPr lvl="1"/>
            <a:r>
              <a:rPr lang="en-US" dirty="0" smtClean="0"/>
              <a:t>Participants are blind to group assignment</a:t>
            </a:r>
          </a:p>
          <a:p>
            <a:pPr lvl="1"/>
            <a:r>
              <a:rPr lang="en-US" dirty="0" smtClean="0"/>
              <a:t>Double-blind studies</a:t>
            </a:r>
          </a:p>
          <a:p>
            <a:pPr lvl="1"/>
            <a:r>
              <a:rPr lang="en-US" dirty="0" smtClean="0"/>
              <a:t>Gold Standard</a:t>
            </a:r>
          </a:p>
        </p:txBody>
      </p:sp>
      <p:pic>
        <p:nvPicPr>
          <p:cNvPr id="3074" name="Picture 2" descr="http://amaprod.silverchaircdn.com/data/Journals/JAMA/5028/JPG0621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1701800"/>
            <a:ext cx="4193127" cy="500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Research Question</a:t>
            </a:r>
          </a:p>
          <a:p>
            <a:r>
              <a:rPr lang="en-US" dirty="0" smtClean="0"/>
              <a:t>Type of Study</a:t>
            </a:r>
          </a:p>
          <a:p>
            <a:pPr lvl="1"/>
            <a:r>
              <a:rPr lang="en-US" dirty="0" smtClean="0"/>
              <a:t>Observational</a:t>
            </a:r>
          </a:p>
          <a:p>
            <a:pPr lvl="1"/>
            <a:r>
              <a:rPr lang="en-US" dirty="0" smtClean="0"/>
              <a:t>Experimental</a:t>
            </a:r>
          </a:p>
          <a:p>
            <a:pPr lvl="1"/>
            <a:r>
              <a:rPr lang="en-US" dirty="0" smtClean="0"/>
              <a:t>Quasi-experimental</a:t>
            </a:r>
          </a:p>
          <a:p>
            <a:r>
              <a:rPr lang="en-US" dirty="0" smtClean="0"/>
              <a:t>Study Designs</a:t>
            </a:r>
          </a:p>
          <a:p>
            <a:pPr lvl="1"/>
            <a:r>
              <a:rPr lang="en-US" dirty="0"/>
              <a:t>Cross-sectional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Cohort Studies</a:t>
            </a:r>
          </a:p>
          <a:p>
            <a:pPr lvl="1"/>
            <a:r>
              <a:rPr lang="en-US" dirty="0" smtClean="0"/>
              <a:t>Case Control Studies</a:t>
            </a:r>
          </a:p>
          <a:p>
            <a:pPr lvl="1"/>
            <a:r>
              <a:rPr lang="en-US" dirty="0" smtClean="0"/>
              <a:t>Randomized </a:t>
            </a:r>
            <a:r>
              <a:rPr lang="en-US" dirty="0"/>
              <a:t>Controlled Trial (RCT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Case-</a:t>
            </a:r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Case Report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676400"/>
            <a:ext cx="10157354" cy="4470400"/>
          </a:xfrm>
        </p:spPr>
        <p:txBody>
          <a:bodyPr/>
          <a:lstStyle/>
          <a:p>
            <a:r>
              <a:rPr lang="en-US" dirty="0" smtClean="0"/>
              <a:t>Same as RCT, with no random assignment</a:t>
            </a:r>
          </a:p>
          <a:p>
            <a:pPr lvl="1"/>
            <a:r>
              <a:rPr lang="en-US" dirty="0" smtClean="0"/>
              <a:t>Treatment with or without control group</a:t>
            </a:r>
          </a:p>
          <a:p>
            <a:pPr lvl="1"/>
            <a:r>
              <a:rPr lang="en-US" dirty="0" smtClean="0"/>
              <a:t>Effect of a specific intervention on a specific population</a:t>
            </a:r>
          </a:p>
          <a:p>
            <a:pPr lvl="1"/>
            <a:r>
              <a:rPr lang="en-US" dirty="0" smtClean="0"/>
              <a:t>Groups may already be defined</a:t>
            </a:r>
          </a:p>
          <a:p>
            <a:pPr lvl="1"/>
            <a:r>
              <a:rPr lang="en-US" dirty="0" smtClean="0"/>
              <a:t>Investigators may designate </a:t>
            </a:r>
            <a:r>
              <a:rPr lang="en-US" dirty="0" smtClean="0"/>
              <a:t>cutoffs </a:t>
            </a:r>
            <a:r>
              <a:rPr lang="en-US" dirty="0" smtClean="0"/>
              <a:t>for treatment </a:t>
            </a:r>
            <a:endParaRPr lang="en-US" dirty="0" smtClean="0"/>
          </a:p>
          <a:p>
            <a:pPr marL="426645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vs</a:t>
            </a:r>
            <a:r>
              <a:rPr lang="en-US" dirty="0" smtClean="0"/>
              <a:t>. control</a:t>
            </a:r>
          </a:p>
          <a:p>
            <a:pPr lvl="1"/>
            <a:r>
              <a:rPr lang="en-US" dirty="0" smtClean="0"/>
              <a:t>Pre-test Post-test design</a:t>
            </a:r>
          </a:p>
          <a:p>
            <a:pPr lvl="2"/>
            <a:r>
              <a:rPr lang="en-US" dirty="0" smtClean="0"/>
              <a:t>Practice effects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7110763"/>
              </p:ext>
            </p:extLst>
          </p:nvPr>
        </p:nvGraphicFramePr>
        <p:xfrm>
          <a:off x="6780212" y="990600"/>
          <a:ext cx="5956533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18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1990" y="457200"/>
            <a:ext cx="2130622" cy="876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Studies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1674812" y="1503485"/>
            <a:ext cx="2209800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Experimental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7770812" y="1503485"/>
            <a:ext cx="2209800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Observational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33212" y="2743200"/>
            <a:ext cx="22798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Randomized Control Trial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201790" y="2743200"/>
            <a:ext cx="2054422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Non-randomized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9294812" y="2743200"/>
            <a:ext cx="21336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Analytic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6170366" y="2743200"/>
            <a:ext cx="2057646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Descriptive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907206" y="4705350"/>
            <a:ext cx="2022646" cy="723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Case series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909966" y="3733800"/>
            <a:ext cx="2022646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Case reports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8228012" y="3733800"/>
            <a:ext cx="19050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Cohort Study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8228012" y="4724400"/>
            <a:ext cx="19050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Cross Sectional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8228012" y="5715000"/>
            <a:ext cx="19050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Case-Control Study</a:t>
            </a:r>
            <a:endParaRPr lang="en-US" sz="2000" dirty="0"/>
          </a:p>
        </p:txBody>
      </p:sp>
      <p:cxnSp>
        <p:nvCxnSpPr>
          <p:cNvPr id="15" name="Straight Connector 14"/>
          <p:cNvCxnSpPr>
            <a:stCxn id="2" idx="1"/>
            <a:endCxn id="3" idx="0"/>
          </p:cNvCxnSpPr>
          <p:nvPr/>
        </p:nvCxnSpPr>
        <p:spPr>
          <a:xfrm flipH="1">
            <a:off x="2779712" y="895350"/>
            <a:ext cx="2022278" cy="608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3"/>
            <a:endCxn id="4" idx="0"/>
          </p:cNvCxnSpPr>
          <p:nvPr/>
        </p:nvCxnSpPr>
        <p:spPr>
          <a:xfrm>
            <a:off x="6932612" y="895350"/>
            <a:ext cx="1943100" cy="60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" idx="2"/>
            <a:endCxn id="5" idx="0"/>
          </p:cNvCxnSpPr>
          <p:nvPr/>
        </p:nvCxnSpPr>
        <p:spPr>
          <a:xfrm flipH="1">
            <a:off x="1373112" y="2151185"/>
            <a:ext cx="1406600" cy="59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2"/>
            <a:endCxn id="6" idx="0"/>
          </p:cNvCxnSpPr>
          <p:nvPr/>
        </p:nvCxnSpPr>
        <p:spPr>
          <a:xfrm>
            <a:off x="2779712" y="2151185"/>
            <a:ext cx="1449289" cy="59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2"/>
            <a:endCxn id="8" idx="0"/>
          </p:cNvCxnSpPr>
          <p:nvPr/>
        </p:nvCxnSpPr>
        <p:spPr>
          <a:xfrm flipH="1">
            <a:off x="7199189" y="2151185"/>
            <a:ext cx="1676523" cy="59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2"/>
            <a:endCxn id="7" idx="0"/>
          </p:cNvCxnSpPr>
          <p:nvPr/>
        </p:nvCxnSpPr>
        <p:spPr>
          <a:xfrm>
            <a:off x="8875712" y="2151185"/>
            <a:ext cx="1485900" cy="59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2"/>
          </p:cNvCxnSpPr>
          <p:nvPr/>
        </p:nvCxnSpPr>
        <p:spPr>
          <a:xfrm>
            <a:off x="7199189" y="3429000"/>
            <a:ext cx="0" cy="163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</p:cNvCxnSpPr>
          <p:nvPr/>
        </p:nvCxnSpPr>
        <p:spPr>
          <a:xfrm>
            <a:off x="6932612" y="4076700"/>
            <a:ext cx="266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9" idx="3"/>
          </p:cNvCxnSpPr>
          <p:nvPr/>
        </p:nvCxnSpPr>
        <p:spPr>
          <a:xfrm flipH="1">
            <a:off x="6929852" y="5067300"/>
            <a:ext cx="269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2"/>
          </p:cNvCxnSpPr>
          <p:nvPr/>
        </p:nvCxnSpPr>
        <p:spPr>
          <a:xfrm>
            <a:off x="10361612" y="3429000"/>
            <a:ext cx="0" cy="2628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" idx="3"/>
          </p:cNvCxnSpPr>
          <p:nvPr/>
        </p:nvCxnSpPr>
        <p:spPr>
          <a:xfrm>
            <a:off x="10133012" y="4076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3"/>
          </p:cNvCxnSpPr>
          <p:nvPr/>
        </p:nvCxnSpPr>
        <p:spPr>
          <a:xfrm>
            <a:off x="10133012" y="5067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3" idx="3"/>
          </p:cNvCxnSpPr>
          <p:nvPr/>
        </p:nvCxnSpPr>
        <p:spPr>
          <a:xfrm>
            <a:off x="10133012" y="6057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982345" y="3733800"/>
            <a:ext cx="2054422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Quasi-experimental</a:t>
            </a:r>
            <a:endParaRPr lang="en-US" sz="2000" dirty="0"/>
          </a:p>
        </p:txBody>
      </p:sp>
      <p:cxnSp>
        <p:nvCxnSpPr>
          <p:cNvPr id="46" name="Straight Connector 45"/>
          <p:cNvCxnSpPr>
            <a:stCxn id="6" idx="2"/>
          </p:cNvCxnSpPr>
          <p:nvPr/>
        </p:nvCxnSpPr>
        <p:spPr>
          <a:xfrm>
            <a:off x="4229001" y="3429000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3"/>
          </p:cNvCxnSpPr>
          <p:nvPr/>
        </p:nvCxnSpPr>
        <p:spPr>
          <a:xfrm>
            <a:off x="4036767" y="4076700"/>
            <a:ext cx="192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228600"/>
            <a:ext cx="10157354" cy="1397000"/>
          </a:xfrm>
        </p:spPr>
        <p:txBody>
          <a:bodyPr/>
          <a:lstStyle/>
          <a:p>
            <a:r>
              <a:rPr lang="en-US" dirty="0" smtClean="0"/>
              <a:t>Supplemental Resources </a:t>
            </a:r>
            <a:endParaRPr lang="en-US" dirty="0"/>
          </a:p>
        </p:txBody>
      </p:sp>
      <p:pic>
        <p:nvPicPr>
          <p:cNvPr id="1032" name="Picture 8" descr="http://ecx.images-amazon.com/images/I/41X3QReaKKL._SY344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600200"/>
            <a:ext cx="2819400" cy="3933408"/>
          </a:xfrm>
          <a:prstGeom prst="rect">
            <a:avLst/>
          </a:prstGeom>
          <a:solidFill>
            <a:schemeClr val="accent1"/>
          </a:solidFill>
          <a:ln w="41275">
            <a:solidFill>
              <a:schemeClr val="accent1"/>
            </a:solidFill>
          </a:ln>
          <a:extLst/>
        </p:spPr>
      </p:pic>
      <p:pic>
        <p:nvPicPr>
          <p:cNvPr id="1026" name="Picture 2" descr="http://ecx.images-amazon.com/images/I/51IVDC42QmL._SX348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1560469"/>
            <a:ext cx="2814637" cy="40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1219200"/>
            <a:ext cx="7924800" cy="4343400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0412" y="5943600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74C81"/>
                </a:solidFill>
              </a:rPr>
              <a:t>Please complete evaluation forms prior to leaving- Thanks! </a:t>
            </a:r>
            <a:endParaRPr lang="en-US" b="1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Schedule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075145"/>
              </p:ext>
            </p:extLst>
          </p:nvPr>
        </p:nvGraphicFramePr>
        <p:xfrm>
          <a:off x="1217612" y="1524000"/>
          <a:ext cx="9525000" cy="44119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11643"/>
                <a:gridCol w="7113357"/>
              </a:tblGrid>
              <a:tr h="419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/>
                        <a:t>All</a:t>
                      </a:r>
                      <a:r>
                        <a:rPr lang="en-US" sz="2800" b="0" i="0" baseline="0" dirty="0" smtClean="0"/>
                        <a:t> sessions held at the MVA from 12pm-1pm </a:t>
                      </a:r>
                      <a:endParaRPr lang="en-US" sz="2800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Date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Topic </a:t>
                      </a:r>
                      <a:endParaRPr lang="en-US" sz="2800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June 19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Literature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Reviews &amp; Grants 101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June 26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Writing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 Scientific Manuscript (Part 1)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July 10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Writing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 Scientific Manuscript (Part 2)</a:t>
                      </a:r>
                      <a:endParaRPr lang="en-US" sz="2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July 17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Fundamentals of Study Design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July 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Fundamentals of Biostatistics (Part 1)</a:t>
                      </a:r>
                      <a:endParaRPr lang="en-US" sz="28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July 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Fundamentals of Biostatics (Part</a:t>
                      </a:r>
                      <a:r>
                        <a:rPr lang="en-US" sz="2800" baseline="0" dirty="0" smtClean="0"/>
                        <a:t> 2)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7309" y="6167735"/>
            <a:ext cx="1015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4C81"/>
                </a:solidFill>
              </a:rPr>
              <a:t>To RSVP call (615) 963-2820 or email </a:t>
            </a:r>
            <a:r>
              <a:rPr lang="en-US" b="1" dirty="0" smtClean="0">
                <a:solidFill>
                  <a:srgbClr val="374C81"/>
                </a:solidFill>
                <a:hlinkClick r:id="rId3"/>
              </a:rPr>
              <a:t>mva@Meharry-Vanderbilt.org</a:t>
            </a:r>
            <a:r>
              <a:rPr lang="en-US" b="1" dirty="0" smtClean="0">
                <a:solidFill>
                  <a:srgbClr val="374C81"/>
                </a:solidFill>
              </a:rPr>
              <a:t> </a:t>
            </a:r>
            <a:endParaRPr lang="en-US" b="1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235" y="1676400"/>
            <a:ext cx="10157354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Cause and effect? Prevalence? Incidence?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Example: </a:t>
            </a:r>
            <a:r>
              <a:rPr lang="en-US" b="1" dirty="0">
                <a:solidFill>
                  <a:schemeClr val="tx2"/>
                </a:solidFill>
              </a:rPr>
              <a:t>W</a:t>
            </a:r>
            <a:r>
              <a:rPr lang="en-US" b="1" dirty="0" smtClean="0">
                <a:solidFill>
                  <a:schemeClr val="tx2"/>
                </a:solidFill>
              </a:rPr>
              <a:t>hat a child watches on television and violent behavior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dirty="0" smtClean="0"/>
              <a:t>Is this your first study with this population?</a:t>
            </a:r>
          </a:p>
          <a:p>
            <a:r>
              <a:rPr lang="en-US" dirty="0" smtClean="0"/>
              <a:t>Is it feasible?</a:t>
            </a:r>
          </a:p>
          <a:p>
            <a:pPr lvl="1"/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Rare outcomes</a:t>
            </a:r>
          </a:p>
          <a:p>
            <a:pPr lvl="1"/>
            <a:r>
              <a:rPr lang="en-US" dirty="0" smtClean="0"/>
              <a:t>Infrastructure</a:t>
            </a:r>
          </a:p>
          <a:p>
            <a:r>
              <a:rPr lang="en-US" dirty="0" smtClean="0"/>
              <a:t>How many participants do you have access to?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Predictor vs. Outcome variables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3412" y="3429000"/>
            <a:ext cx="2819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Violent Behavior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7412" y="3429000"/>
            <a:ext cx="2819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Television Program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951412" y="3505200"/>
            <a:ext cx="198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4951412" y="4106594"/>
            <a:ext cx="1981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1990" y="457200"/>
            <a:ext cx="2130622" cy="876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Studies</a:t>
            </a:r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1674812" y="1503485"/>
            <a:ext cx="2209800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Experimental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7770812" y="1503485"/>
            <a:ext cx="2209800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Observational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33212" y="2743200"/>
            <a:ext cx="22798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Randomized Control Trial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201790" y="2743200"/>
            <a:ext cx="2054422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Non-randomized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9294812" y="2743200"/>
            <a:ext cx="21336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Analytic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6170366" y="2743200"/>
            <a:ext cx="2057646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Descriptive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907206" y="4705350"/>
            <a:ext cx="2022646" cy="723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Case series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909966" y="3733800"/>
            <a:ext cx="2022646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Case reports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8228012" y="3733800"/>
            <a:ext cx="19050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Cohort Study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8228012" y="4724400"/>
            <a:ext cx="19050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Cross Sectional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8228012" y="5715000"/>
            <a:ext cx="19050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Case-Control Study</a:t>
            </a:r>
            <a:endParaRPr lang="en-US" sz="2000" dirty="0"/>
          </a:p>
        </p:txBody>
      </p:sp>
      <p:cxnSp>
        <p:nvCxnSpPr>
          <p:cNvPr id="15" name="Straight Connector 14"/>
          <p:cNvCxnSpPr>
            <a:stCxn id="2" idx="1"/>
            <a:endCxn id="3" idx="0"/>
          </p:cNvCxnSpPr>
          <p:nvPr/>
        </p:nvCxnSpPr>
        <p:spPr>
          <a:xfrm flipH="1">
            <a:off x="2779712" y="895350"/>
            <a:ext cx="2022278" cy="608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3"/>
            <a:endCxn id="4" idx="0"/>
          </p:cNvCxnSpPr>
          <p:nvPr/>
        </p:nvCxnSpPr>
        <p:spPr>
          <a:xfrm>
            <a:off x="6932612" y="895350"/>
            <a:ext cx="1943100" cy="60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" idx="2"/>
            <a:endCxn id="5" idx="0"/>
          </p:cNvCxnSpPr>
          <p:nvPr/>
        </p:nvCxnSpPr>
        <p:spPr>
          <a:xfrm flipH="1">
            <a:off x="1373112" y="2151185"/>
            <a:ext cx="1406600" cy="59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2"/>
            <a:endCxn id="6" idx="0"/>
          </p:cNvCxnSpPr>
          <p:nvPr/>
        </p:nvCxnSpPr>
        <p:spPr>
          <a:xfrm>
            <a:off x="2779712" y="2151185"/>
            <a:ext cx="1449289" cy="59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2"/>
            <a:endCxn id="8" idx="0"/>
          </p:cNvCxnSpPr>
          <p:nvPr/>
        </p:nvCxnSpPr>
        <p:spPr>
          <a:xfrm flipH="1">
            <a:off x="7199189" y="2151185"/>
            <a:ext cx="1676523" cy="59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2"/>
            <a:endCxn id="7" idx="0"/>
          </p:cNvCxnSpPr>
          <p:nvPr/>
        </p:nvCxnSpPr>
        <p:spPr>
          <a:xfrm>
            <a:off x="8875712" y="2151185"/>
            <a:ext cx="1485900" cy="592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2"/>
          </p:cNvCxnSpPr>
          <p:nvPr/>
        </p:nvCxnSpPr>
        <p:spPr>
          <a:xfrm>
            <a:off x="7199189" y="3429000"/>
            <a:ext cx="0" cy="163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3"/>
          </p:cNvCxnSpPr>
          <p:nvPr/>
        </p:nvCxnSpPr>
        <p:spPr>
          <a:xfrm>
            <a:off x="6932612" y="4076700"/>
            <a:ext cx="266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9" idx="3"/>
          </p:cNvCxnSpPr>
          <p:nvPr/>
        </p:nvCxnSpPr>
        <p:spPr>
          <a:xfrm flipH="1">
            <a:off x="6929852" y="5067300"/>
            <a:ext cx="269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2"/>
          </p:cNvCxnSpPr>
          <p:nvPr/>
        </p:nvCxnSpPr>
        <p:spPr>
          <a:xfrm>
            <a:off x="10361612" y="3429000"/>
            <a:ext cx="0" cy="2628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" idx="3"/>
          </p:cNvCxnSpPr>
          <p:nvPr/>
        </p:nvCxnSpPr>
        <p:spPr>
          <a:xfrm>
            <a:off x="10133012" y="4076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3"/>
          </p:cNvCxnSpPr>
          <p:nvPr/>
        </p:nvCxnSpPr>
        <p:spPr>
          <a:xfrm>
            <a:off x="10133012" y="5067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3" idx="3"/>
          </p:cNvCxnSpPr>
          <p:nvPr/>
        </p:nvCxnSpPr>
        <p:spPr>
          <a:xfrm>
            <a:off x="10133012" y="6057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982345" y="3733800"/>
            <a:ext cx="2054422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Quasi-experimental</a:t>
            </a:r>
            <a:endParaRPr lang="en-US" sz="2000" dirty="0"/>
          </a:p>
        </p:txBody>
      </p:sp>
      <p:cxnSp>
        <p:nvCxnSpPr>
          <p:cNvPr id="46" name="Straight Connector 45"/>
          <p:cNvCxnSpPr>
            <a:stCxn id="6" idx="2"/>
          </p:cNvCxnSpPr>
          <p:nvPr/>
        </p:nvCxnSpPr>
        <p:spPr>
          <a:xfrm>
            <a:off x="4229001" y="3429000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3"/>
          </p:cNvCxnSpPr>
          <p:nvPr/>
        </p:nvCxnSpPr>
        <p:spPr>
          <a:xfrm>
            <a:off x="4036767" y="4076700"/>
            <a:ext cx="192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Observational Analytic Study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to examine </a:t>
            </a:r>
          </a:p>
          <a:p>
            <a:pPr marL="0" indent="0">
              <a:buNone/>
            </a:pPr>
            <a:r>
              <a:rPr lang="en-US" dirty="0" smtClean="0"/>
              <a:t>associations between two </a:t>
            </a:r>
          </a:p>
          <a:p>
            <a:pPr marL="0" indent="0">
              <a:buNone/>
            </a:pPr>
            <a:r>
              <a:rPr lang="en-US" dirty="0" smtClean="0"/>
              <a:t>or more variables</a:t>
            </a:r>
          </a:p>
          <a:p>
            <a:endParaRPr lang="en-US" dirty="0" smtClean="0"/>
          </a:p>
          <a:p>
            <a:r>
              <a:rPr lang="en-US" dirty="0" smtClean="0"/>
              <a:t>Prevalence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3739804"/>
              </p:ext>
            </p:extLst>
          </p:nvPr>
        </p:nvGraphicFramePr>
        <p:xfrm>
          <a:off x="912812" y="1676400"/>
          <a:ext cx="12115800" cy="503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14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Serial Surveys</a:t>
            </a:r>
          </a:p>
          <a:p>
            <a:pPr lvl="1"/>
            <a:r>
              <a:rPr lang="en-US" dirty="0" smtClean="0"/>
              <a:t>Using cross sectional studies in the same population over certain time intervals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427485"/>
              </p:ext>
            </p:extLst>
          </p:nvPr>
        </p:nvGraphicFramePr>
        <p:xfrm>
          <a:off x="912812" y="2759119"/>
          <a:ext cx="10363200" cy="387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53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Prospective and Retrospective</a:t>
            </a:r>
          </a:p>
          <a:p>
            <a:r>
              <a:rPr lang="en-US" dirty="0" smtClean="0"/>
              <a:t>Incidence</a:t>
            </a:r>
          </a:p>
          <a:p>
            <a:pPr lvl="1"/>
            <a:r>
              <a:rPr lang="en-US" dirty="0" smtClean="0"/>
              <a:t>The proportion who </a:t>
            </a:r>
          </a:p>
          <a:p>
            <a:pPr marL="426645" lvl="1" indent="0">
              <a:buNone/>
            </a:pPr>
            <a:r>
              <a:rPr lang="en-US" dirty="0" smtClean="0"/>
              <a:t>develop a disease or </a:t>
            </a:r>
          </a:p>
          <a:p>
            <a:pPr marL="426645" lvl="1" indent="0">
              <a:buNone/>
            </a:pPr>
            <a:r>
              <a:rPr lang="en-US" dirty="0" smtClean="0"/>
              <a:t>condition over time.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Outcome has not yet </a:t>
            </a:r>
          </a:p>
          <a:p>
            <a:pPr marL="0" indent="0">
              <a:buNone/>
            </a:pPr>
            <a:r>
              <a:rPr lang="en-US" dirty="0" smtClean="0"/>
              <a:t>occurred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8604436"/>
              </p:ext>
            </p:extLst>
          </p:nvPr>
        </p:nvGraphicFramePr>
        <p:xfrm>
          <a:off x="5789612" y="808769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3012" y="2286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Prospective cohort study begins here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89612" y="6172200"/>
            <a:ext cx="572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Retrospective cohort study begins here</a:t>
            </a:r>
            <a:endParaRPr lang="en-US" sz="2000" dirty="0"/>
          </a:p>
        </p:txBody>
      </p:sp>
      <p:sp>
        <p:nvSpPr>
          <p:cNvPr id="8" name="Up Arrow 7"/>
          <p:cNvSpPr/>
          <p:nvPr/>
        </p:nvSpPr>
        <p:spPr>
          <a:xfrm>
            <a:off x="11123612" y="4953000"/>
            <a:ext cx="304800" cy="1524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1199812" y="381000"/>
            <a:ext cx="304800" cy="1905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1445</Words>
  <Application>Microsoft Office PowerPoint</Application>
  <PresentationFormat>Custom</PresentationFormat>
  <Paragraphs>323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Century Gothic</vt:lpstr>
      <vt:lpstr>Books 16x9</vt:lpstr>
      <vt:lpstr> Principles of Research Writing &amp; Design Educational Series  Fundamentals of Study Design</vt:lpstr>
      <vt:lpstr>Session Outline</vt:lpstr>
      <vt:lpstr>What do you want to know?</vt:lpstr>
      <vt:lpstr>What do you want to know?</vt:lpstr>
      <vt:lpstr>PowerPoint Presentation</vt:lpstr>
      <vt:lpstr>Observational Analytic Study Designs</vt:lpstr>
      <vt:lpstr>Cross Sectional Studies</vt:lpstr>
      <vt:lpstr>Cross Sectional Studies</vt:lpstr>
      <vt:lpstr>Cohort Studies</vt:lpstr>
      <vt:lpstr>Multiple-Cohort Studies</vt:lpstr>
      <vt:lpstr>PowerPoint Presentation</vt:lpstr>
      <vt:lpstr>Case-Control Studies</vt:lpstr>
      <vt:lpstr>Case-Control Studies</vt:lpstr>
      <vt:lpstr>PowerPoint Presentation</vt:lpstr>
      <vt:lpstr>Observational Descriptive Study Designs</vt:lpstr>
      <vt:lpstr>Case-series Studies</vt:lpstr>
      <vt:lpstr>Case-Report Study</vt:lpstr>
      <vt:lpstr>Experimental Study Designs</vt:lpstr>
      <vt:lpstr>Randomized Clinical Trial (RCT)</vt:lpstr>
      <vt:lpstr>Quasi-experimental Design</vt:lpstr>
      <vt:lpstr>PowerPoint Presentation</vt:lpstr>
      <vt:lpstr>Supplemental Resources </vt:lpstr>
      <vt:lpstr>PowerPoint Presentation</vt:lpstr>
      <vt:lpstr>Session Schedule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2015-06-17T17:32:59Z</dcterms:created>
  <dcterms:modified xsi:type="dcterms:W3CDTF">2015-07-17T17:58:47Z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